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76" r:id="rId2"/>
    <p:sldId id="257" r:id="rId3"/>
    <p:sldId id="258" r:id="rId4"/>
    <p:sldId id="261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111" d="100"/>
          <a:sy n="111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ECF17-5CF7-4810-9C6C-7B90D86B4668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38D0FD-D1DB-4E04-8F4C-B4D76B13986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b="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II</a:t>
          </a:r>
          <a:endParaRPr lang="ru-RU" sz="2000" b="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gm:t>
    </dgm:pt>
    <dgm:pt modelId="{7DF340D2-9D66-460D-BFDC-C55F8E53CC7B}" type="parTrans" cxnId="{00759E0A-3626-48D8-92CE-18FDCEC6371B}">
      <dgm:prSet/>
      <dgm:spPr/>
      <dgm:t>
        <a:bodyPr/>
        <a:lstStyle/>
        <a:p>
          <a:endParaRPr lang="ru-RU"/>
        </a:p>
      </dgm:t>
    </dgm:pt>
    <dgm:pt modelId="{CE06CCBA-2F2C-4CDA-A4D6-3DDEAA739538}" type="sibTrans" cxnId="{00759E0A-3626-48D8-92CE-18FDCEC6371B}">
      <dgm:prSet/>
      <dgm:spPr/>
      <dgm:t>
        <a:bodyPr/>
        <a:lstStyle/>
        <a:p>
          <a:endParaRPr lang="ru-RU"/>
        </a:p>
      </dgm:t>
    </dgm:pt>
    <dgm:pt modelId="{5ED31AB6-247D-495D-AC68-99903838782C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b="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III</a:t>
          </a:r>
          <a:endParaRPr lang="ru-RU" sz="2000" b="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gm:t>
    </dgm:pt>
    <dgm:pt modelId="{E3A9ECAA-C7A2-4158-964B-0EACF9B39D6E}" type="parTrans" cxnId="{FB6ED76E-62E3-4B66-8704-9457F09C8F7B}">
      <dgm:prSet/>
      <dgm:spPr/>
      <dgm:t>
        <a:bodyPr/>
        <a:lstStyle/>
        <a:p>
          <a:endParaRPr lang="ru-RU"/>
        </a:p>
      </dgm:t>
    </dgm:pt>
    <dgm:pt modelId="{C8C2C2E1-AA12-4100-8059-A8DBFF4908EF}" type="sibTrans" cxnId="{FB6ED76E-62E3-4B66-8704-9457F09C8F7B}">
      <dgm:prSet/>
      <dgm:spPr/>
      <dgm:t>
        <a:bodyPr/>
        <a:lstStyle/>
        <a:p>
          <a:endParaRPr lang="ru-RU"/>
        </a:p>
      </dgm:t>
    </dgm:pt>
    <dgm:pt modelId="{D7244205-0E9A-478F-8963-2C25D8B5BE66}">
      <dgm:prSet custT="1"/>
      <dgm:spPr/>
      <dgm:t>
        <a:bodyPr/>
        <a:lstStyle/>
        <a:p>
          <a:r>
            <a:rPr lang="ru-RU" sz="1600" b="1" dirty="0" smtClean="0"/>
            <a:t>Наличие решения суда о признании недействительным  государственной регистрации (перерегистрации) юридического лица (контрагента)</a:t>
          </a:r>
          <a:endParaRPr lang="ru-RU" sz="3600" dirty="0"/>
        </a:p>
      </dgm:t>
    </dgm:pt>
    <dgm:pt modelId="{C5FAA79E-FB5A-491A-A7A6-E9D5B1533EC8}" type="parTrans" cxnId="{50CB16B9-EBF6-4399-A37F-BDD75B9BB8EF}">
      <dgm:prSet/>
      <dgm:spPr/>
      <dgm:t>
        <a:bodyPr/>
        <a:lstStyle/>
        <a:p>
          <a:endParaRPr lang="ru-RU"/>
        </a:p>
      </dgm:t>
    </dgm:pt>
    <dgm:pt modelId="{023EDBAD-F942-45F8-B4B6-1BF1E50E44B8}" type="sibTrans" cxnId="{50CB16B9-EBF6-4399-A37F-BDD75B9BB8EF}">
      <dgm:prSet/>
      <dgm:spPr/>
      <dgm:t>
        <a:bodyPr/>
        <a:lstStyle/>
        <a:p>
          <a:endParaRPr lang="ru-RU"/>
        </a:p>
      </dgm:t>
    </dgm:pt>
    <dgm:pt modelId="{698AF7BC-5997-4EFA-8336-364C5CE4A6B2}">
      <dgm:prSet custT="1"/>
      <dgm:spPr/>
      <dgm:t>
        <a:bodyPr/>
        <a:lstStyle/>
        <a:p>
          <a:r>
            <a:rPr lang="ru-RU" sz="1600" b="1" dirty="0" smtClean="0"/>
            <a:t>Предъявление иска на основании камерального контроля</a:t>
          </a:r>
          <a:endParaRPr lang="ru-RU" sz="1600" dirty="0"/>
        </a:p>
      </dgm:t>
    </dgm:pt>
    <dgm:pt modelId="{AE5E1897-594C-465D-B9F7-D2CEB8A439B8}" type="parTrans" cxnId="{0CD05761-EC1E-44D8-9CD7-FDCF7C97073D}">
      <dgm:prSet/>
      <dgm:spPr/>
      <dgm:t>
        <a:bodyPr/>
        <a:lstStyle/>
        <a:p>
          <a:endParaRPr lang="ru-RU"/>
        </a:p>
      </dgm:t>
    </dgm:pt>
    <dgm:pt modelId="{6D25F395-15FB-4507-A78F-6F5292E93398}" type="sibTrans" cxnId="{0CD05761-EC1E-44D8-9CD7-FDCF7C97073D}">
      <dgm:prSet/>
      <dgm:spPr/>
      <dgm:t>
        <a:bodyPr/>
        <a:lstStyle/>
        <a:p>
          <a:endParaRPr lang="ru-RU"/>
        </a:p>
      </dgm:t>
    </dgm:pt>
    <dgm:pt modelId="{5DA6D3DF-9E32-4D36-BE20-08039999F35C}">
      <dgm:prSet custT="1"/>
      <dgm:spPr/>
      <dgm:t>
        <a:bodyPr/>
        <a:lstStyle/>
        <a:p>
          <a:r>
            <a:rPr lang="ru-RU" sz="1600" b="1" dirty="0" smtClean="0">
              <a:latin typeface="+mn-lt"/>
            </a:rPr>
            <a:t>Наличие обвинительного приговора суда или постановления органа следствия о прекращении уголовного дела по не реабилитирующим основаниям</a:t>
          </a:r>
          <a:endParaRPr lang="ru-RU" sz="1600" dirty="0">
            <a:latin typeface="+mn-lt"/>
          </a:endParaRPr>
        </a:p>
      </dgm:t>
    </dgm:pt>
    <dgm:pt modelId="{E161610A-092E-4976-8DA3-59C54436E76A}" type="sibTrans" cxnId="{0F39072C-E3AF-4394-9027-7BF329D7ED48}">
      <dgm:prSet/>
      <dgm:spPr/>
      <dgm:t>
        <a:bodyPr/>
        <a:lstStyle/>
        <a:p>
          <a:endParaRPr lang="ru-RU"/>
        </a:p>
      </dgm:t>
    </dgm:pt>
    <dgm:pt modelId="{D14E6EA1-075D-497B-B7F3-F9D52667C309}" type="parTrans" cxnId="{0F39072C-E3AF-4394-9027-7BF329D7ED48}">
      <dgm:prSet/>
      <dgm:spPr/>
      <dgm:t>
        <a:bodyPr/>
        <a:lstStyle/>
        <a:p>
          <a:endParaRPr lang="ru-RU"/>
        </a:p>
      </dgm:t>
    </dgm:pt>
    <dgm:pt modelId="{C15C6CA4-0EF6-4DDF-A571-51170EDCB7F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b="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</a:t>
          </a:r>
          <a:endParaRPr lang="ru-RU" sz="2000" b="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gm:t>
    </dgm:pt>
    <dgm:pt modelId="{9331FDB1-D721-4606-B497-68FF066894A1}" type="sibTrans" cxnId="{92FA05A9-FDC7-4CF7-A4A6-98F1A1E86703}">
      <dgm:prSet/>
      <dgm:spPr/>
      <dgm:t>
        <a:bodyPr/>
        <a:lstStyle/>
        <a:p>
          <a:endParaRPr lang="ru-RU"/>
        </a:p>
      </dgm:t>
    </dgm:pt>
    <dgm:pt modelId="{64F1BF89-3BBE-479E-88E3-BB90CC06BF1C}" type="parTrans" cxnId="{92FA05A9-FDC7-4CF7-A4A6-98F1A1E86703}">
      <dgm:prSet/>
      <dgm:spPr/>
      <dgm:t>
        <a:bodyPr/>
        <a:lstStyle/>
        <a:p>
          <a:endParaRPr lang="ru-RU"/>
        </a:p>
      </dgm:t>
    </dgm:pt>
    <dgm:pt modelId="{95CE9107-2A67-41FB-93B8-68ADC13CAAF7}" type="pres">
      <dgm:prSet presAssocID="{BE4ECF17-5CF7-4810-9C6C-7B90D86B46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CBC219-8212-447A-A9F3-381EACB87783}" type="pres">
      <dgm:prSet presAssocID="{C15C6CA4-0EF6-4DDF-A571-51170EDCB7F5}" presName="composite" presStyleCnt="0"/>
      <dgm:spPr/>
    </dgm:pt>
    <dgm:pt modelId="{A7F3D814-7188-40B8-9445-C7E888DC16FA}" type="pres">
      <dgm:prSet presAssocID="{C15C6CA4-0EF6-4DDF-A571-51170EDCB7F5}" presName="parentText" presStyleLbl="alignNode1" presStyleIdx="0" presStyleCnt="3" custLinFactNeighborX="-13524" custLinFactNeighborY="-48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8407A-119C-4DE8-B79D-37AE06D5B56C}" type="pres">
      <dgm:prSet presAssocID="{C15C6CA4-0EF6-4DDF-A571-51170EDCB7F5}" presName="descendantText" presStyleLbl="alignAcc1" presStyleIdx="0" presStyleCnt="3" custLinFactNeighborX="79366" custLinFactNeighborY="-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EA50E4-2439-4BEF-B133-92001BCAA31B}" type="pres">
      <dgm:prSet presAssocID="{9331FDB1-D721-4606-B497-68FF066894A1}" presName="sp" presStyleCnt="0"/>
      <dgm:spPr/>
    </dgm:pt>
    <dgm:pt modelId="{3CAE4324-047F-482D-9BE4-4DC4105A1773}" type="pres">
      <dgm:prSet presAssocID="{9F38D0FD-D1DB-4E04-8F4C-B4D76B13986B}" presName="composite" presStyleCnt="0"/>
      <dgm:spPr/>
    </dgm:pt>
    <dgm:pt modelId="{68C4CBC2-2B62-4FAB-9C3B-E3DF92018879}" type="pres">
      <dgm:prSet presAssocID="{9F38D0FD-D1DB-4E04-8F4C-B4D76B13986B}" presName="parentText" presStyleLbl="alignNode1" presStyleIdx="1" presStyleCnt="3" custLinFactNeighborX="-13524" custLinFactNeighborY="-20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2AD3E-3B14-41D2-8BFE-6A1E68C37868}" type="pres">
      <dgm:prSet presAssocID="{9F38D0FD-D1DB-4E04-8F4C-B4D76B13986B}" presName="descendantText" presStyleLbl="alignAcc1" presStyleIdx="1" presStyleCnt="3" custLinFactNeighborX="929" custLinFactNeighborY="-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5BD73-B35B-4B65-B787-A2DD8C2F6FBA}" type="pres">
      <dgm:prSet presAssocID="{CE06CCBA-2F2C-4CDA-A4D6-3DDEAA739538}" presName="sp" presStyleCnt="0"/>
      <dgm:spPr/>
    </dgm:pt>
    <dgm:pt modelId="{4D8B16E3-C428-4D02-AA09-67468E4AB909}" type="pres">
      <dgm:prSet presAssocID="{5ED31AB6-247D-495D-AC68-99903838782C}" presName="composite" presStyleCnt="0"/>
      <dgm:spPr/>
    </dgm:pt>
    <dgm:pt modelId="{1D5254BE-C9BC-42B8-A7D5-C4468C88BDB3}" type="pres">
      <dgm:prSet presAssocID="{5ED31AB6-247D-495D-AC68-99903838782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45E2F-06C1-4046-A51C-C85E930A9B98}" type="pres">
      <dgm:prSet presAssocID="{5ED31AB6-247D-495D-AC68-99903838782C}" presName="descendantText" presStyleLbl="alignAcc1" presStyleIdx="2" presStyleCnt="3" custLinFactNeighborX="79366" custLinFactNeighborY="-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6ED76E-62E3-4B66-8704-9457F09C8F7B}" srcId="{BE4ECF17-5CF7-4810-9C6C-7B90D86B4668}" destId="{5ED31AB6-247D-495D-AC68-99903838782C}" srcOrd="2" destOrd="0" parTransId="{E3A9ECAA-C7A2-4158-964B-0EACF9B39D6E}" sibTransId="{C8C2C2E1-AA12-4100-8059-A8DBFF4908EF}"/>
    <dgm:cxn modelId="{0F39072C-E3AF-4394-9027-7BF329D7ED48}" srcId="{C15C6CA4-0EF6-4DDF-A571-51170EDCB7F5}" destId="{5DA6D3DF-9E32-4D36-BE20-08039999F35C}" srcOrd="0" destOrd="0" parTransId="{D14E6EA1-075D-497B-B7F3-F9D52667C309}" sibTransId="{E161610A-092E-4976-8DA3-59C54436E76A}"/>
    <dgm:cxn modelId="{50CB16B9-EBF6-4399-A37F-BDD75B9BB8EF}" srcId="{9F38D0FD-D1DB-4E04-8F4C-B4D76B13986B}" destId="{D7244205-0E9A-478F-8963-2C25D8B5BE66}" srcOrd="0" destOrd="0" parTransId="{C5FAA79E-FB5A-491A-A7A6-E9D5B1533EC8}" sibTransId="{023EDBAD-F942-45F8-B4B6-1BF1E50E44B8}"/>
    <dgm:cxn modelId="{EA917E08-900F-4A57-9047-94DCACF14BAC}" type="presOf" srcId="{698AF7BC-5997-4EFA-8336-364C5CE4A6B2}" destId="{5F445E2F-06C1-4046-A51C-C85E930A9B98}" srcOrd="0" destOrd="0" presId="urn:microsoft.com/office/officeart/2005/8/layout/chevron2"/>
    <dgm:cxn modelId="{0CD05761-EC1E-44D8-9CD7-FDCF7C97073D}" srcId="{5ED31AB6-247D-495D-AC68-99903838782C}" destId="{698AF7BC-5997-4EFA-8336-364C5CE4A6B2}" srcOrd="0" destOrd="0" parTransId="{AE5E1897-594C-465D-B9F7-D2CEB8A439B8}" sibTransId="{6D25F395-15FB-4507-A78F-6F5292E93398}"/>
    <dgm:cxn modelId="{FBBE2B66-BF36-4F41-B748-105F1EF68F2A}" type="presOf" srcId="{C15C6CA4-0EF6-4DDF-A571-51170EDCB7F5}" destId="{A7F3D814-7188-40B8-9445-C7E888DC16FA}" srcOrd="0" destOrd="0" presId="urn:microsoft.com/office/officeart/2005/8/layout/chevron2"/>
    <dgm:cxn modelId="{8388FAF7-4A69-4CCB-9B29-3CD00F0E03B0}" type="presOf" srcId="{9F38D0FD-D1DB-4E04-8F4C-B4D76B13986B}" destId="{68C4CBC2-2B62-4FAB-9C3B-E3DF92018879}" srcOrd="0" destOrd="0" presId="urn:microsoft.com/office/officeart/2005/8/layout/chevron2"/>
    <dgm:cxn modelId="{03E1950A-C57B-47AA-AC22-5FA233162136}" type="presOf" srcId="{5DA6D3DF-9E32-4D36-BE20-08039999F35C}" destId="{E4D8407A-119C-4DE8-B79D-37AE06D5B56C}" srcOrd="0" destOrd="0" presId="urn:microsoft.com/office/officeart/2005/8/layout/chevron2"/>
    <dgm:cxn modelId="{8D34873C-B12B-4F4E-B7C2-3E2403DBB3B6}" type="presOf" srcId="{5ED31AB6-247D-495D-AC68-99903838782C}" destId="{1D5254BE-C9BC-42B8-A7D5-C4468C88BDB3}" srcOrd="0" destOrd="0" presId="urn:microsoft.com/office/officeart/2005/8/layout/chevron2"/>
    <dgm:cxn modelId="{00759E0A-3626-48D8-92CE-18FDCEC6371B}" srcId="{BE4ECF17-5CF7-4810-9C6C-7B90D86B4668}" destId="{9F38D0FD-D1DB-4E04-8F4C-B4D76B13986B}" srcOrd="1" destOrd="0" parTransId="{7DF340D2-9D66-460D-BFDC-C55F8E53CC7B}" sibTransId="{CE06CCBA-2F2C-4CDA-A4D6-3DDEAA739538}"/>
    <dgm:cxn modelId="{92FA05A9-FDC7-4CF7-A4A6-98F1A1E86703}" srcId="{BE4ECF17-5CF7-4810-9C6C-7B90D86B4668}" destId="{C15C6CA4-0EF6-4DDF-A571-51170EDCB7F5}" srcOrd="0" destOrd="0" parTransId="{64F1BF89-3BBE-479E-88E3-BB90CC06BF1C}" sibTransId="{9331FDB1-D721-4606-B497-68FF066894A1}"/>
    <dgm:cxn modelId="{7E12149D-36C7-4BE9-8797-D12544A5AF55}" type="presOf" srcId="{BE4ECF17-5CF7-4810-9C6C-7B90D86B4668}" destId="{95CE9107-2A67-41FB-93B8-68ADC13CAAF7}" srcOrd="0" destOrd="0" presId="urn:microsoft.com/office/officeart/2005/8/layout/chevron2"/>
    <dgm:cxn modelId="{F078AFF1-0378-4E58-A716-944E966F4FDD}" type="presOf" srcId="{D7244205-0E9A-478F-8963-2C25D8B5BE66}" destId="{A062AD3E-3B14-41D2-8BFE-6A1E68C37868}" srcOrd="0" destOrd="0" presId="urn:microsoft.com/office/officeart/2005/8/layout/chevron2"/>
    <dgm:cxn modelId="{9EC17F16-B4E5-4884-9BB6-FB5E51DDA064}" type="presParOf" srcId="{95CE9107-2A67-41FB-93B8-68ADC13CAAF7}" destId="{9DCBC219-8212-447A-A9F3-381EACB87783}" srcOrd="0" destOrd="0" presId="urn:microsoft.com/office/officeart/2005/8/layout/chevron2"/>
    <dgm:cxn modelId="{B51C2726-DEA1-4223-9812-D9873F7E237F}" type="presParOf" srcId="{9DCBC219-8212-447A-A9F3-381EACB87783}" destId="{A7F3D814-7188-40B8-9445-C7E888DC16FA}" srcOrd="0" destOrd="0" presId="urn:microsoft.com/office/officeart/2005/8/layout/chevron2"/>
    <dgm:cxn modelId="{178281B5-EC0E-44E7-A41C-97427027CCE0}" type="presParOf" srcId="{9DCBC219-8212-447A-A9F3-381EACB87783}" destId="{E4D8407A-119C-4DE8-B79D-37AE06D5B56C}" srcOrd="1" destOrd="0" presId="urn:microsoft.com/office/officeart/2005/8/layout/chevron2"/>
    <dgm:cxn modelId="{D9A8D288-0913-4870-B89D-CD6FD3EAF267}" type="presParOf" srcId="{95CE9107-2A67-41FB-93B8-68ADC13CAAF7}" destId="{CFEA50E4-2439-4BEF-B133-92001BCAA31B}" srcOrd="1" destOrd="0" presId="urn:microsoft.com/office/officeart/2005/8/layout/chevron2"/>
    <dgm:cxn modelId="{7BA69466-83BA-48D4-BCDC-C5674C343839}" type="presParOf" srcId="{95CE9107-2A67-41FB-93B8-68ADC13CAAF7}" destId="{3CAE4324-047F-482D-9BE4-4DC4105A1773}" srcOrd="2" destOrd="0" presId="urn:microsoft.com/office/officeart/2005/8/layout/chevron2"/>
    <dgm:cxn modelId="{0EE2F8A8-C592-4F9E-B93E-A2EDC0EDFCC8}" type="presParOf" srcId="{3CAE4324-047F-482D-9BE4-4DC4105A1773}" destId="{68C4CBC2-2B62-4FAB-9C3B-E3DF92018879}" srcOrd="0" destOrd="0" presId="urn:microsoft.com/office/officeart/2005/8/layout/chevron2"/>
    <dgm:cxn modelId="{618FF10A-C6EA-4ECC-AFDB-24DC746ACEA7}" type="presParOf" srcId="{3CAE4324-047F-482D-9BE4-4DC4105A1773}" destId="{A062AD3E-3B14-41D2-8BFE-6A1E68C37868}" srcOrd="1" destOrd="0" presId="urn:microsoft.com/office/officeart/2005/8/layout/chevron2"/>
    <dgm:cxn modelId="{7CBD4E18-058B-4E6F-BDCF-210232272D54}" type="presParOf" srcId="{95CE9107-2A67-41FB-93B8-68ADC13CAAF7}" destId="{B1B5BD73-B35B-4B65-B787-A2DD8C2F6FBA}" srcOrd="3" destOrd="0" presId="urn:microsoft.com/office/officeart/2005/8/layout/chevron2"/>
    <dgm:cxn modelId="{940DFD99-AB2F-40E9-82B6-A7EACC9F48EE}" type="presParOf" srcId="{95CE9107-2A67-41FB-93B8-68ADC13CAAF7}" destId="{4D8B16E3-C428-4D02-AA09-67468E4AB909}" srcOrd="4" destOrd="0" presId="urn:microsoft.com/office/officeart/2005/8/layout/chevron2"/>
    <dgm:cxn modelId="{57B05041-9F81-47B3-8D67-7CF9F9592468}" type="presParOf" srcId="{4D8B16E3-C428-4D02-AA09-67468E4AB909}" destId="{1D5254BE-C9BC-42B8-A7D5-C4468C88BDB3}" srcOrd="0" destOrd="0" presId="urn:microsoft.com/office/officeart/2005/8/layout/chevron2"/>
    <dgm:cxn modelId="{9926AC74-5636-4CCD-BA88-23F6C0155B29}" type="presParOf" srcId="{4D8B16E3-C428-4D02-AA09-67468E4AB909}" destId="{5F445E2F-06C1-4046-A51C-C85E930A9B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9A1F5-8FC5-4B27-B016-9867C55BCA1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5D013F-3CDB-4E77-9D37-0FB4D5792621}">
      <dgm:prSet phldrT="[Текст]" custT="1"/>
      <dgm:spPr/>
      <dgm:t>
        <a:bodyPr anchor="ctr" anchorCtr="1"/>
        <a:lstStyle/>
        <a:p>
          <a:pPr>
            <a:spcAft>
              <a:spcPts val="0"/>
            </a:spcAft>
          </a:pPr>
          <a:r>
            <a:rPr lang="ru-RU" sz="1600" dirty="0" smtClean="0"/>
            <a:t>в приговорах суда (постановлениях органа следствия) не всегда имеются выводы о совершении контрагентом фиктивных (бестоварных) сделок</a:t>
          </a:r>
          <a:endParaRPr lang="ru-RU" sz="1600" dirty="0"/>
        </a:p>
      </dgm:t>
    </dgm:pt>
    <dgm:pt modelId="{8E731106-23C9-414A-9E87-CBD7818A7073}" type="parTrans" cxnId="{C18112BC-37F7-4FA3-BB7D-A5495922E506}">
      <dgm:prSet/>
      <dgm:spPr/>
      <dgm:t>
        <a:bodyPr/>
        <a:lstStyle/>
        <a:p>
          <a:endParaRPr lang="ru-RU"/>
        </a:p>
      </dgm:t>
    </dgm:pt>
    <dgm:pt modelId="{5ADEB267-8681-4F6D-B103-6159873DD935}" type="sibTrans" cxnId="{C18112BC-37F7-4FA3-BB7D-A5495922E506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B0B7AA6B-F58C-479F-999D-F40C12906451}">
      <dgm:prSet phldrT="[Текст]" custT="1"/>
      <dgm:spPr/>
      <dgm:t>
        <a:bodyPr/>
        <a:lstStyle/>
        <a:p>
          <a:r>
            <a:rPr lang="ru-RU" sz="1600" dirty="0" smtClean="0"/>
            <a:t>по делам о признании недействительным государственной регистрации не привлекаются учредители, участники юридического лица</a:t>
          </a:r>
          <a:endParaRPr lang="ru-RU" sz="1600" dirty="0"/>
        </a:p>
      </dgm:t>
    </dgm:pt>
    <dgm:pt modelId="{683469AD-5A81-4799-B7FB-5629D93FEDA3}" type="parTrans" cxnId="{1AEED4B7-963F-447C-8B75-A9256270C04A}">
      <dgm:prSet/>
      <dgm:spPr/>
      <dgm:t>
        <a:bodyPr/>
        <a:lstStyle/>
        <a:p>
          <a:endParaRPr lang="ru-RU"/>
        </a:p>
      </dgm:t>
    </dgm:pt>
    <dgm:pt modelId="{0A107895-437C-4840-8D08-BB8862694439}" type="sibTrans" cxnId="{1AEED4B7-963F-447C-8B75-A9256270C04A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0A779295-F648-4825-A9C8-9688A6E1C352}">
      <dgm:prSet phldrT="[Текст]" custT="1"/>
      <dgm:spPr/>
      <dgm:t>
        <a:bodyPr/>
        <a:lstStyle/>
        <a:p>
          <a:r>
            <a:rPr lang="ru-RU" sz="1600" dirty="0" smtClean="0"/>
            <a:t>по многим делам о признании недействительным перерегистрации юридического лица не оспариваются  сделки по купле-продаже доли в 	уставном капитале</a:t>
          </a:r>
          <a:endParaRPr lang="ru-RU" sz="1600" dirty="0"/>
        </a:p>
      </dgm:t>
    </dgm:pt>
    <dgm:pt modelId="{9BC09303-32E4-49C5-A460-7BFD30927DD3}" type="parTrans" cxnId="{8394F70A-97AD-4879-8C03-595E4BB1317A}">
      <dgm:prSet/>
      <dgm:spPr/>
      <dgm:t>
        <a:bodyPr/>
        <a:lstStyle/>
        <a:p>
          <a:endParaRPr lang="ru-RU"/>
        </a:p>
      </dgm:t>
    </dgm:pt>
    <dgm:pt modelId="{9C340148-DD29-4866-B7C1-873100F87B79}" type="sibTrans" cxnId="{8394F70A-97AD-4879-8C03-595E4BB1317A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D17D8578-EC16-47C2-8097-1F7B5688E9B4}">
      <dgm:prSet phldrT="[Текст]" custT="1"/>
      <dgm:spPr/>
      <dgm:t>
        <a:bodyPr/>
        <a:lstStyle/>
        <a:p>
          <a:r>
            <a:rPr lang="ru-RU" sz="1600" dirty="0" smtClean="0"/>
            <a:t>приговор суда (постановление органа следствия) отменено и по уголовному делу решение отсутствует</a:t>
          </a:r>
          <a:endParaRPr lang="ru-RU" sz="1600" dirty="0"/>
        </a:p>
      </dgm:t>
    </dgm:pt>
    <dgm:pt modelId="{D4733BD9-3F97-40CA-A420-3ED71B09DE07}" type="parTrans" cxnId="{D80ADF56-89A7-4702-8B95-000ED714F0D1}">
      <dgm:prSet/>
      <dgm:spPr/>
      <dgm:t>
        <a:bodyPr/>
        <a:lstStyle/>
        <a:p>
          <a:endParaRPr lang="ru-RU"/>
        </a:p>
      </dgm:t>
    </dgm:pt>
    <dgm:pt modelId="{D5D1C24E-57E0-438B-B48A-8427FC131DD8}" type="sibTrans" cxnId="{D80ADF56-89A7-4702-8B95-000ED714F0D1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4B023843-EFEB-47FD-AA0F-8E13FF99B425}">
      <dgm:prSet custT="1"/>
      <dgm:spPr/>
      <dgm:t>
        <a:bodyPr/>
        <a:lstStyle/>
        <a:p>
          <a:r>
            <a:rPr lang="ru-RU" sz="1600" dirty="0" smtClean="0"/>
            <a:t>при предъявлении исков доказательства предоставляются не в полном объеме, встречные проверки не проводятся</a:t>
          </a:r>
          <a:endParaRPr lang="ru-RU" sz="1600" dirty="0"/>
        </a:p>
      </dgm:t>
    </dgm:pt>
    <dgm:pt modelId="{A1631853-6F4C-4BFE-B004-38FE8256BA2F}" type="parTrans" cxnId="{AE1D759E-E290-4B53-89F6-2A2D62DE0CF8}">
      <dgm:prSet/>
      <dgm:spPr/>
      <dgm:t>
        <a:bodyPr/>
        <a:lstStyle/>
        <a:p>
          <a:endParaRPr lang="ru-RU"/>
        </a:p>
      </dgm:t>
    </dgm:pt>
    <dgm:pt modelId="{D201A3FA-044B-4E9D-B804-0890C5F5D56B}" type="sibTrans" cxnId="{AE1D759E-E290-4B53-89F6-2A2D62DE0CF8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EC667DCB-3863-48AC-8429-F7127258071A}" type="pres">
      <dgm:prSet presAssocID="{6029A1F5-8FC5-4B27-B016-9867C55BCA1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B602A-AF3C-4A21-84BC-2882BD5EC57F}" type="pres">
      <dgm:prSet presAssocID="{895D013F-3CDB-4E77-9D37-0FB4D5792621}" presName="node" presStyleLbl="node1" presStyleIdx="0" presStyleCnt="5" custScaleX="193541" custScaleY="158860" custRadScaleRad="93586" custRadScaleInc="8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5D97A-3DBA-45AE-BFA6-FD7D3E66A700}" type="pres">
      <dgm:prSet presAssocID="{895D013F-3CDB-4E77-9D37-0FB4D5792621}" presName="spNode" presStyleCnt="0"/>
      <dgm:spPr/>
    </dgm:pt>
    <dgm:pt modelId="{D5D2ABF3-47C5-40A0-83E4-72535CE268B5}" type="pres">
      <dgm:prSet presAssocID="{5ADEB267-8681-4F6D-B103-6159873DD935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FA5C8FA-1D30-4BF8-8E16-0C0F907EF6F9}" type="pres">
      <dgm:prSet presAssocID="{B0B7AA6B-F58C-479F-999D-F40C12906451}" presName="node" presStyleLbl="node1" presStyleIdx="1" presStyleCnt="5" custScaleX="157959" custScaleY="174914" custRadScaleRad="144153" custRadScaleInc="30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1D72F-3452-4B92-BD0F-920483C286B1}" type="pres">
      <dgm:prSet presAssocID="{B0B7AA6B-F58C-479F-999D-F40C12906451}" presName="spNode" presStyleCnt="0"/>
      <dgm:spPr/>
    </dgm:pt>
    <dgm:pt modelId="{B513F278-E3C3-4B09-AAEC-7165FB27C5C7}" type="pres">
      <dgm:prSet presAssocID="{0A107895-437C-4840-8D08-BB8862694439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A0850A4-2314-4320-A51C-F181A83C6F15}" type="pres">
      <dgm:prSet presAssocID="{4B023843-EFEB-47FD-AA0F-8E13FF99B425}" presName="node" presStyleLbl="node1" presStyleIdx="2" presStyleCnt="5" custScaleX="176009" custScaleY="123144" custRadScaleRad="13710" custRadScaleInc="-541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CE795-D508-4891-9CEE-912B970463D9}" type="pres">
      <dgm:prSet presAssocID="{4B023843-EFEB-47FD-AA0F-8E13FF99B425}" presName="spNode" presStyleCnt="0"/>
      <dgm:spPr/>
    </dgm:pt>
    <dgm:pt modelId="{3480DF6E-F892-48D5-9A76-96507B0FA114}" type="pres">
      <dgm:prSet presAssocID="{D201A3FA-044B-4E9D-B804-0890C5F5D56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AF5C7554-2CA6-4822-9F07-816AFDDBAE9A}" type="pres">
      <dgm:prSet presAssocID="{0A779295-F648-4825-A9C8-9688A6E1C352}" presName="node" presStyleLbl="node1" presStyleIdx="3" presStyleCnt="5" custScaleX="212468" custScaleY="133414" custRadScaleRad="68552" custRadScaleInc="-141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B3508-C81A-4A8C-A8C6-B48FC52FCCFC}" type="pres">
      <dgm:prSet presAssocID="{0A779295-F648-4825-A9C8-9688A6E1C352}" presName="spNode" presStyleCnt="0"/>
      <dgm:spPr/>
    </dgm:pt>
    <dgm:pt modelId="{56106A8C-E332-449E-A50D-275A50F5A22A}" type="pres">
      <dgm:prSet presAssocID="{9C340148-DD29-4866-B7C1-873100F87B79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015CC20-2308-4AEC-BBF9-F5866B779A1C}" type="pres">
      <dgm:prSet presAssocID="{D17D8578-EC16-47C2-8097-1F7B5688E9B4}" presName="node" presStyleLbl="node1" presStyleIdx="4" presStyleCnt="5" custScaleX="123725" custScaleY="187866" custRadScaleRad="144785" custRadScaleInc="-3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09193-9D21-4A15-9F95-62E309D574BD}" type="pres">
      <dgm:prSet presAssocID="{D17D8578-EC16-47C2-8097-1F7B5688E9B4}" presName="spNode" presStyleCnt="0"/>
      <dgm:spPr/>
    </dgm:pt>
    <dgm:pt modelId="{BB35ED35-0377-4BFE-AE2F-DC786FCA8443}" type="pres">
      <dgm:prSet presAssocID="{D5D1C24E-57E0-438B-B48A-8427FC131DD8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F3B8A9AC-240E-4702-AF39-2366252A850A}" type="presOf" srcId="{0A107895-437C-4840-8D08-BB8862694439}" destId="{B513F278-E3C3-4B09-AAEC-7165FB27C5C7}" srcOrd="0" destOrd="0" presId="urn:microsoft.com/office/officeart/2005/8/layout/cycle6"/>
    <dgm:cxn modelId="{780968BC-4ED2-46B0-A7BB-F3FF88AD6495}" type="presOf" srcId="{895D013F-3CDB-4E77-9D37-0FB4D5792621}" destId="{C10B602A-AF3C-4A21-84BC-2882BD5EC57F}" srcOrd="0" destOrd="0" presId="urn:microsoft.com/office/officeart/2005/8/layout/cycle6"/>
    <dgm:cxn modelId="{B865D5FA-ABD8-4850-81CE-1964FD3A6D7C}" type="presOf" srcId="{0A779295-F648-4825-A9C8-9688A6E1C352}" destId="{AF5C7554-2CA6-4822-9F07-816AFDDBAE9A}" srcOrd="0" destOrd="0" presId="urn:microsoft.com/office/officeart/2005/8/layout/cycle6"/>
    <dgm:cxn modelId="{8394F70A-97AD-4879-8C03-595E4BB1317A}" srcId="{6029A1F5-8FC5-4B27-B016-9867C55BCA14}" destId="{0A779295-F648-4825-A9C8-9688A6E1C352}" srcOrd="3" destOrd="0" parTransId="{9BC09303-32E4-49C5-A460-7BFD30927DD3}" sibTransId="{9C340148-DD29-4866-B7C1-873100F87B79}"/>
    <dgm:cxn modelId="{3B7F617B-B1B0-4B87-88E0-B368F71944BA}" type="presOf" srcId="{B0B7AA6B-F58C-479F-999D-F40C12906451}" destId="{5FA5C8FA-1D30-4BF8-8E16-0C0F907EF6F9}" srcOrd="0" destOrd="0" presId="urn:microsoft.com/office/officeart/2005/8/layout/cycle6"/>
    <dgm:cxn modelId="{3B911245-1499-40C6-9A80-2E296F6989B3}" type="presOf" srcId="{D17D8578-EC16-47C2-8097-1F7B5688E9B4}" destId="{E015CC20-2308-4AEC-BBF9-F5866B779A1C}" srcOrd="0" destOrd="0" presId="urn:microsoft.com/office/officeart/2005/8/layout/cycle6"/>
    <dgm:cxn modelId="{D80ADF56-89A7-4702-8B95-000ED714F0D1}" srcId="{6029A1F5-8FC5-4B27-B016-9867C55BCA14}" destId="{D17D8578-EC16-47C2-8097-1F7B5688E9B4}" srcOrd="4" destOrd="0" parTransId="{D4733BD9-3F97-40CA-A420-3ED71B09DE07}" sibTransId="{D5D1C24E-57E0-438B-B48A-8427FC131DD8}"/>
    <dgm:cxn modelId="{B9BCFA54-BE7B-48FA-A410-D89F4B8E9B0A}" type="presOf" srcId="{5ADEB267-8681-4F6D-B103-6159873DD935}" destId="{D5D2ABF3-47C5-40A0-83E4-72535CE268B5}" srcOrd="0" destOrd="0" presId="urn:microsoft.com/office/officeart/2005/8/layout/cycle6"/>
    <dgm:cxn modelId="{AE1D759E-E290-4B53-89F6-2A2D62DE0CF8}" srcId="{6029A1F5-8FC5-4B27-B016-9867C55BCA14}" destId="{4B023843-EFEB-47FD-AA0F-8E13FF99B425}" srcOrd="2" destOrd="0" parTransId="{A1631853-6F4C-4BFE-B004-38FE8256BA2F}" sibTransId="{D201A3FA-044B-4E9D-B804-0890C5F5D56B}"/>
    <dgm:cxn modelId="{EA17A1C2-9BEA-47F4-BD02-500172D8F6A4}" type="presOf" srcId="{9C340148-DD29-4866-B7C1-873100F87B79}" destId="{56106A8C-E332-449E-A50D-275A50F5A22A}" srcOrd="0" destOrd="0" presId="urn:microsoft.com/office/officeart/2005/8/layout/cycle6"/>
    <dgm:cxn modelId="{C18112BC-37F7-4FA3-BB7D-A5495922E506}" srcId="{6029A1F5-8FC5-4B27-B016-9867C55BCA14}" destId="{895D013F-3CDB-4E77-9D37-0FB4D5792621}" srcOrd="0" destOrd="0" parTransId="{8E731106-23C9-414A-9E87-CBD7818A7073}" sibTransId="{5ADEB267-8681-4F6D-B103-6159873DD935}"/>
    <dgm:cxn modelId="{1AEED4B7-963F-447C-8B75-A9256270C04A}" srcId="{6029A1F5-8FC5-4B27-B016-9867C55BCA14}" destId="{B0B7AA6B-F58C-479F-999D-F40C12906451}" srcOrd="1" destOrd="0" parTransId="{683469AD-5A81-4799-B7FB-5629D93FEDA3}" sibTransId="{0A107895-437C-4840-8D08-BB8862694439}"/>
    <dgm:cxn modelId="{E6FAC160-008C-4240-A680-861365ACE251}" type="presOf" srcId="{D201A3FA-044B-4E9D-B804-0890C5F5D56B}" destId="{3480DF6E-F892-48D5-9A76-96507B0FA114}" srcOrd="0" destOrd="0" presId="urn:microsoft.com/office/officeart/2005/8/layout/cycle6"/>
    <dgm:cxn modelId="{FE1AEC45-9844-4289-A51A-61D3ACF96E65}" type="presOf" srcId="{D5D1C24E-57E0-438B-B48A-8427FC131DD8}" destId="{BB35ED35-0377-4BFE-AE2F-DC786FCA8443}" srcOrd="0" destOrd="0" presId="urn:microsoft.com/office/officeart/2005/8/layout/cycle6"/>
    <dgm:cxn modelId="{D9F65A41-A9C8-476F-8486-A442AD7B3D2E}" type="presOf" srcId="{6029A1F5-8FC5-4B27-B016-9867C55BCA14}" destId="{EC667DCB-3863-48AC-8429-F7127258071A}" srcOrd="0" destOrd="0" presId="urn:microsoft.com/office/officeart/2005/8/layout/cycle6"/>
    <dgm:cxn modelId="{081BF83F-2768-4126-BDC4-45CAF43AD2C5}" type="presOf" srcId="{4B023843-EFEB-47FD-AA0F-8E13FF99B425}" destId="{EA0850A4-2314-4320-A51C-F181A83C6F15}" srcOrd="0" destOrd="0" presId="urn:microsoft.com/office/officeart/2005/8/layout/cycle6"/>
    <dgm:cxn modelId="{9DEC1E87-F8EE-463F-9011-7ECA903711F7}" type="presParOf" srcId="{EC667DCB-3863-48AC-8429-F7127258071A}" destId="{C10B602A-AF3C-4A21-84BC-2882BD5EC57F}" srcOrd="0" destOrd="0" presId="urn:microsoft.com/office/officeart/2005/8/layout/cycle6"/>
    <dgm:cxn modelId="{50CDFF7F-BE61-49F1-871D-651D61D928C4}" type="presParOf" srcId="{EC667DCB-3863-48AC-8429-F7127258071A}" destId="{35A5D97A-3DBA-45AE-BFA6-FD7D3E66A700}" srcOrd="1" destOrd="0" presId="urn:microsoft.com/office/officeart/2005/8/layout/cycle6"/>
    <dgm:cxn modelId="{708F21C6-DEA2-424B-8529-7D0E94561B3D}" type="presParOf" srcId="{EC667DCB-3863-48AC-8429-F7127258071A}" destId="{D5D2ABF3-47C5-40A0-83E4-72535CE268B5}" srcOrd="2" destOrd="0" presId="urn:microsoft.com/office/officeart/2005/8/layout/cycle6"/>
    <dgm:cxn modelId="{FB7FA216-8266-451A-B60A-1C454260F886}" type="presParOf" srcId="{EC667DCB-3863-48AC-8429-F7127258071A}" destId="{5FA5C8FA-1D30-4BF8-8E16-0C0F907EF6F9}" srcOrd="3" destOrd="0" presId="urn:microsoft.com/office/officeart/2005/8/layout/cycle6"/>
    <dgm:cxn modelId="{D36F8A60-9D82-4FD5-88AC-72F9ABBE54C1}" type="presParOf" srcId="{EC667DCB-3863-48AC-8429-F7127258071A}" destId="{88E1D72F-3452-4B92-BD0F-920483C286B1}" srcOrd="4" destOrd="0" presId="urn:microsoft.com/office/officeart/2005/8/layout/cycle6"/>
    <dgm:cxn modelId="{E8096663-BB22-423E-825D-6F133252B221}" type="presParOf" srcId="{EC667DCB-3863-48AC-8429-F7127258071A}" destId="{B513F278-E3C3-4B09-AAEC-7165FB27C5C7}" srcOrd="5" destOrd="0" presId="urn:microsoft.com/office/officeart/2005/8/layout/cycle6"/>
    <dgm:cxn modelId="{369E05F8-DA52-439E-AF82-01590D3566A6}" type="presParOf" srcId="{EC667DCB-3863-48AC-8429-F7127258071A}" destId="{EA0850A4-2314-4320-A51C-F181A83C6F15}" srcOrd="6" destOrd="0" presId="urn:microsoft.com/office/officeart/2005/8/layout/cycle6"/>
    <dgm:cxn modelId="{953F3922-7977-45BF-9050-94F44731883D}" type="presParOf" srcId="{EC667DCB-3863-48AC-8429-F7127258071A}" destId="{EB9CE795-D508-4891-9CEE-912B970463D9}" srcOrd="7" destOrd="0" presId="urn:microsoft.com/office/officeart/2005/8/layout/cycle6"/>
    <dgm:cxn modelId="{D8171FC1-7F31-4363-9244-939635EFD43E}" type="presParOf" srcId="{EC667DCB-3863-48AC-8429-F7127258071A}" destId="{3480DF6E-F892-48D5-9A76-96507B0FA114}" srcOrd="8" destOrd="0" presId="urn:microsoft.com/office/officeart/2005/8/layout/cycle6"/>
    <dgm:cxn modelId="{AAEE3756-E180-4870-93EF-D4917E7A789F}" type="presParOf" srcId="{EC667DCB-3863-48AC-8429-F7127258071A}" destId="{AF5C7554-2CA6-4822-9F07-816AFDDBAE9A}" srcOrd="9" destOrd="0" presId="urn:microsoft.com/office/officeart/2005/8/layout/cycle6"/>
    <dgm:cxn modelId="{E6C705F5-D1A8-48A5-9E01-49F0CA004758}" type="presParOf" srcId="{EC667DCB-3863-48AC-8429-F7127258071A}" destId="{036B3508-C81A-4A8C-A8C6-B48FC52FCCFC}" srcOrd="10" destOrd="0" presId="urn:microsoft.com/office/officeart/2005/8/layout/cycle6"/>
    <dgm:cxn modelId="{9B905D36-1AC6-4CDA-9D81-6E7193ECD5D2}" type="presParOf" srcId="{EC667DCB-3863-48AC-8429-F7127258071A}" destId="{56106A8C-E332-449E-A50D-275A50F5A22A}" srcOrd="11" destOrd="0" presId="urn:microsoft.com/office/officeart/2005/8/layout/cycle6"/>
    <dgm:cxn modelId="{EBEB9833-25E1-44A2-8F57-F6F8D097AEE4}" type="presParOf" srcId="{EC667DCB-3863-48AC-8429-F7127258071A}" destId="{E015CC20-2308-4AEC-BBF9-F5866B779A1C}" srcOrd="12" destOrd="0" presId="urn:microsoft.com/office/officeart/2005/8/layout/cycle6"/>
    <dgm:cxn modelId="{925F306D-9F7F-4C9C-963D-191A7E599A6E}" type="presParOf" srcId="{EC667DCB-3863-48AC-8429-F7127258071A}" destId="{71509193-9D21-4A15-9F95-62E309D574BD}" srcOrd="13" destOrd="0" presId="urn:microsoft.com/office/officeart/2005/8/layout/cycle6"/>
    <dgm:cxn modelId="{DFD6A892-5D5E-4FF4-86A4-C5C5EF59B99F}" type="presParOf" srcId="{EC667DCB-3863-48AC-8429-F7127258071A}" destId="{BB35ED35-0377-4BFE-AE2F-DC786FCA844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2FC316-6454-4589-AFEF-7D7BF0A1A2C5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8E0E59-DCE7-4503-99D3-6FE68862C24B}" type="pres">
      <dgm:prSet presAssocID="{C42FC316-6454-4589-AFEF-7D7BF0A1A2C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6DD5A-0349-44FB-9263-FAFA82AE9FD8}" type="presOf" srcId="{C42FC316-6454-4589-AFEF-7D7BF0A1A2C5}" destId="{D98E0E59-DCE7-4503-99D3-6FE68862C24B}" srcOrd="0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835197-A7D5-4265-9C97-A7855A9AAE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03B964-E14E-47AE-9B0F-5F8658CCC77B}">
      <dgm:prSet phldrT="[Текст]"/>
      <dgm:spPr/>
      <dgm:t>
        <a:bodyPr/>
        <a:lstStyle/>
        <a:p>
          <a:r>
            <a:rPr lang="en-US" dirty="0" smtClean="0"/>
            <a:t>I</a:t>
          </a:r>
          <a:endParaRPr lang="ru-RU" dirty="0"/>
        </a:p>
      </dgm:t>
    </dgm:pt>
    <dgm:pt modelId="{0231A3E1-D1BE-4154-8AC6-08369E9BFF64}" type="parTrans" cxnId="{8857370D-9D84-4838-A5CA-7052A4F15B03}">
      <dgm:prSet/>
      <dgm:spPr/>
      <dgm:t>
        <a:bodyPr/>
        <a:lstStyle/>
        <a:p>
          <a:endParaRPr lang="ru-RU"/>
        </a:p>
      </dgm:t>
    </dgm:pt>
    <dgm:pt modelId="{86266037-B9D8-447B-A823-87D6D0A22FB4}" type="sibTrans" cxnId="{8857370D-9D84-4838-A5CA-7052A4F15B03}">
      <dgm:prSet/>
      <dgm:spPr/>
      <dgm:t>
        <a:bodyPr/>
        <a:lstStyle/>
        <a:p>
          <a:endParaRPr lang="ru-RU"/>
        </a:p>
      </dgm:t>
    </dgm:pt>
    <dgm:pt modelId="{2E3F02F2-4268-4B87-BD33-5A82E6486FB9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Внести изменения в статью 216 Уголовного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кодекса                              </a:t>
          </a:r>
          <a:r>
            <a:rPr lang="en-US" sz="1200" b="0" i="1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1200" i="1" dirty="0" smtClean="0"/>
            <a:t>Исключить понятия «ущерб» и «субъект частного предпринимательства», применить аналогию наказания (санкции) ст.366 УК (получение взятки)</a:t>
          </a:r>
          <a:r>
            <a:rPr lang="en-US" sz="1200" b="0" i="1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4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922A54-682D-4DE4-B7EE-1D29E259FA1C}" type="parTrans" cxnId="{567E07A3-57BF-4185-ABCF-F193C49090AA}">
      <dgm:prSet/>
      <dgm:spPr/>
      <dgm:t>
        <a:bodyPr/>
        <a:lstStyle/>
        <a:p>
          <a:endParaRPr lang="ru-RU"/>
        </a:p>
      </dgm:t>
    </dgm:pt>
    <dgm:pt modelId="{FD1166AF-E437-4E76-AF48-6B75C700510C}" type="sibTrans" cxnId="{567E07A3-57BF-4185-ABCF-F193C49090AA}">
      <dgm:prSet/>
      <dgm:spPr/>
      <dgm:t>
        <a:bodyPr/>
        <a:lstStyle/>
        <a:p>
          <a:endParaRPr lang="ru-RU"/>
        </a:p>
      </dgm:t>
    </dgm:pt>
    <dgm:pt modelId="{6C4953A9-BFAE-43A9-BFDF-49F3B24950AC}">
      <dgm:prSet phldrT="[Текст]"/>
      <dgm:spPr/>
      <dgm:t>
        <a:bodyPr/>
        <a:lstStyle/>
        <a:p>
          <a:r>
            <a:rPr lang="en-US" dirty="0" smtClean="0"/>
            <a:t>II</a:t>
          </a:r>
          <a:endParaRPr lang="ru-RU" dirty="0"/>
        </a:p>
      </dgm:t>
    </dgm:pt>
    <dgm:pt modelId="{822E29FB-5268-4AAC-A4F1-B68A99E6BCFC}" type="parTrans" cxnId="{9BD9F216-82B2-457E-BDB5-9264CDE1D758}">
      <dgm:prSet/>
      <dgm:spPr/>
      <dgm:t>
        <a:bodyPr/>
        <a:lstStyle/>
        <a:p>
          <a:endParaRPr lang="ru-RU"/>
        </a:p>
      </dgm:t>
    </dgm:pt>
    <dgm:pt modelId="{5C06A8F7-6C8F-4559-8EA9-46847F366805}" type="sibTrans" cxnId="{9BD9F216-82B2-457E-BDB5-9264CDE1D758}">
      <dgm:prSet/>
      <dgm:spPr/>
      <dgm:t>
        <a:bodyPr/>
        <a:lstStyle/>
        <a:p>
          <a:endParaRPr lang="ru-RU"/>
        </a:p>
      </dgm:t>
    </dgm:pt>
    <dgm:pt modelId="{8265EF51-50D1-487C-80B5-ED8C1D0D802E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Внести изменения в Налоговый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кодекс                                                   </a:t>
          </a:r>
          <a:r>
            <a:rPr lang="ru-RU" sz="1200" b="1" i="1" dirty="0" smtClean="0">
              <a:latin typeface="+mn-lt"/>
              <a:cs typeface="Arial" panose="020B0604020202020204" pitchFamily="34" charset="0"/>
            </a:rPr>
            <a:t>(</a:t>
          </a:r>
          <a:r>
            <a:rPr lang="ru-RU" sz="1200" i="1" dirty="0" smtClean="0">
              <a:latin typeface="+mn-lt"/>
              <a:cs typeface="Arial" panose="020B0604020202020204" pitchFamily="34" charset="0"/>
            </a:rPr>
            <a:t>позволить добросовестному предпринимателю обратиться в суд с иском о признании сделки </a:t>
          </a:r>
          <a:r>
            <a:rPr lang="kk-KZ" sz="1200" i="1" dirty="0" smtClean="0">
              <a:latin typeface="+mn-lt"/>
              <a:cs typeface="Arial" panose="020B0604020202020204" pitchFamily="34" charset="0"/>
            </a:rPr>
            <a:t>состоявшейся</a:t>
          </a:r>
          <a:r>
            <a:rPr lang="ru-RU" sz="1200" b="1" i="1" dirty="0" smtClean="0">
              <a:latin typeface="+mn-lt"/>
              <a:cs typeface="Arial" panose="020B0604020202020204" pitchFamily="34" charset="0"/>
            </a:rPr>
            <a:t>)</a:t>
          </a:r>
          <a:endParaRPr lang="ru-RU" sz="1400" i="1" dirty="0">
            <a:latin typeface="+mn-lt"/>
            <a:cs typeface="Arial" panose="020B0604020202020204" pitchFamily="34" charset="0"/>
          </a:endParaRPr>
        </a:p>
      </dgm:t>
    </dgm:pt>
    <dgm:pt modelId="{907B0376-212F-40D8-BCEB-79714B47D11F}" type="parTrans" cxnId="{A979B157-A648-4EC2-A189-2429A68ED190}">
      <dgm:prSet/>
      <dgm:spPr/>
      <dgm:t>
        <a:bodyPr/>
        <a:lstStyle/>
        <a:p>
          <a:endParaRPr lang="ru-RU"/>
        </a:p>
      </dgm:t>
    </dgm:pt>
    <dgm:pt modelId="{30395397-A971-46CC-AB74-4532E82808C7}" type="sibTrans" cxnId="{A979B157-A648-4EC2-A189-2429A68ED190}">
      <dgm:prSet/>
      <dgm:spPr/>
      <dgm:t>
        <a:bodyPr/>
        <a:lstStyle/>
        <a:p>
          <a:endParaRPr lang="ru-RU"/>
        </a:p>
      </dgm:t>
    </dgm:pt>
    <dgm:pt modelId="{CB1A2E47-7CF1-429B-BEA3-F80DFCA6A23D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Введение обязательной налоговой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апелляции                                   </a:t>
          </a:r>
          <a:r>
            <a:rPr lang="ru-RU" sz="1200" b="1" i="1" dirty="0" smtClean="0">
              <a:latin typeface="+mn-lt"/>
              <a:cs typeface="Arial" panose="020B0604020202020204" pitchFamily="34" charset="0"/>
            </a:rPr>
            <a:t>(</a:t>
          </a:r>
          <a:r>
            <a:rPr lang="ru-RU" sz="1200" i="1" dirty="0" smtClean="0">
              <a:latin typeface="+mn-lt"/>
            </a:rPr>
            <a:t>прохождение налоговой апелляции, как обязательной процедуры и досудебного порядок урегулирования спора</a:t>
          </a:r>
          <a:r>
            <a:rPr lang="ru-RU" sz="1200" b="1" i="1" dirty="0" smtClean="0">
              <a:latin typeface="+mn-lt"/>
              <a:cs typeface="Arial" panose="020B0604020202020204" pitchFamily="34" charset="0"/>
            </a:rPr>
            <a:t>)</a:t>
          </a:r>
          <a:r>
            <a:rPr lang="ru-RU" sz="1200" i="1" dirty="0" smtClean="0">
              <a:latin typeface="+mn-lt"/>
              <a:cs typeface="Arial" panose="020B0604020202020204" pitchFamily="34" charset="0"/>
            </a:rPr>
            <a:t> </a:t>
          </a:r>
          <a:endParaRPr lang="ru-RU" sz="1400" i="1" dirty="0">
            <a:latin typeface="+mn-lt"/>
            <a:cs typeface="Arial" panose="020B0604020202020204" pitchFamily="34" charset="0"/>
          </a:endParaRPr>
        </a:p>
      </dgm:t>
    </dgm:pt>
    <dgm:pt modelId="{0632A377-CE76-484A-8C13-329FBDFEB56C}" type="parTrans" cxnId="{A2D6B3B5-B613-477E-B96A-BBA4F02F8F5F}">
      <dgm:prSet/>
      <dgm:spPr/>
      <dgm:t>
        <a:bodyPr/>
        <a:lstStyle/>
        <a:p>
          <a:endParaRPr lang="ru-RU"/>
        </a:p>
      </dgm:t>
    </dgm:pt>
    <dgm:pt modelId="{560BE745-4776-4CB7-9D3B-202D4FE1B97D}" type="sibTrans" cxnId="{A2D6B3B5-B613-477E-B96A-BBA4F02F8F5F}">
      <dgm:prSet/>
      <dgm:spPr/>
      <dgm:t>
        <a:bodyPr/>
        <a:lstStyle/>
        <a:p>
          <a:endParaRPr lang="ru-RU"/>
        </a:p>
      </dgm:t>
    </dgm:pt>
    <dgm:pt modelId="{AA79BBE2-2984-4E08-AF53-0E0C1CCD2902}">
      <dgm:prSet phldrT="[Текст]"/>
      <dgm:spPr/>
      <dgm:t>
        <a:bodyPr/>
        <a:lstStyle/>
        <a:p>
          <a:r>
            <a:rPr lang="en-US" dirty="0" smtClean="0"/>
            <a:t>III</a:t>
          </a:r>
          <a:endParaRPr lang="ru-RU" dirty="0"/>
        </a:p>
      </dgm:t>
    </dgm:pt>
    <dgm:pt modelId="{640A94CE-2DAF-41B8-9A9D-12C1D580518E}" type="sibTrans" cxnId="{0E2AFF39-3CD7-4358-8816-C10FC5C33B2C}">
      <dgm:prSet/>
      <dgm:spPr/>
      <dgm:t>
        <a:bodyPr/>
        <a:lstStyle/>
        <a:p>
          <a:endParaRPr lang="ru-RU"/>
        </a:p>
      </dgm:t>
    </dgm:pt>
    <dgm:pt modelId="{90021DF0-F87F-4B90-BDE8-586977EFB093}" type="parTrans" cxnId="{0E2AFF39-3CD7-4358-8816-C10FC5C33B2C}">
      <dgm:prSet/>
      <dgm:spPr/>
      <dgm:t>
        <a:bodyPr/>
        <a:lstStyle/>
        <a:p>
          <a:endParaRPr lang="ru-RU"/>
        </a:p>
      </dgm:t>
    </dgm:pt>
    <dgm:pt modelId="{9774D99C-CE64-4EB6-8589-9B8BE68FE8E1}">
      <dgm:prSet phldrT="[Текст]"/>
      <dgm:spPr/>
      <dgm:t>
        <a:bodyPr/>
        <a:lstStyle/>
        <a:p>
          <a:r>
            <a:rPr lang="en-US" dirty="0" smtClean="0"/>
            <a:t>IV</a:t>
          </a:r>
          <a:endParaRPr lang="ru-RU" dirty="0"/>
        </a:p>
      </dgm:t>
    </dgm:pt>
    <dgm:pt modelId="{C50F5C28-F2A6-401E-8552-167ADF3CD01B}" type="parTrans" cxnId="{1719F7D0-D483-438D-B303-D8BBF4BD9786}">
      <dgm:prSet/>
      <dgm:spPr/>
      <dgm:t>
        <a:bodyPr/>
        <a:lstStyle/>
        <a:p>
          <a:endParaRPr lang="ru-RU"/>
        </a:p>
      </dgm:t>
    </dgm:pt>
    <dgm:pt modelId="{27990831-F96E-47D7-ACB1-DCC60F0987AA}" type="sibTrans" cxnId="{1719F7D0-D483-438D-B303-D8BBF4BD9786}">
      <dgm:prSet/>
      <dgm:spPr/>
      <dgm:t>
        <a:bodyPr/>
        <a:lstStyle/>
        <a:p>
          <a:endParaRPr lang="ru-RU"/>
        </a:p>
      </dgm:t>
    </dgm:pt>
    <dgm:pt modelId="{E6B04D01-F1E4-495F-BB10-EEA65D5FDD7E}">
      <dgm:prSet custT="1"/>
      <dgm:spPr/>
      <dgm:t>
        <a:bodyPr/>
        <a:lstStyle/>
        <a:p>
          <a:r>
            <a:rPr lang="ru-RU" sz="1400" b="1" dirty="0" smtClean="0"/>
            <a:t>Издание МФ методических рекомендаций по подаче иска в суд             </a:t>
          </a:r>
          <a:r>
            <a:rPr lang="ru-RU" sz="1200" i="1" dirty="0" smtClean="0"/>
            <a:t>(содержащих алгоритм действий фискального органа до подачи иска в суд по данной категории дел)</a:t>
          </a:r>
          <a:endParaRPr lang="ru-RU" sz="1400" dirty="0"/>
        </a:p>
      </dgm:t>
    </dgm:pt>
    <dgm:pt modelId="{777C2CB0-E1EA-4801-8FF9-1E0BF2D05712}" type="parTrans" cxnId="{A1CA1308-5510-423D-AC84-26366AC92B77}">
      <dgm:prSet/>
      <dgm:spPr/>
      <dgm:t>
        <a:bodyPr/>
        <a:lstStyle/>
        <a:p>
          <a:endParaRPr lang="ru-RU"/>
        </a:p>
      </dgm:t>
    </dgm:pt>
    <dgm:pt modelId="{BA638585-7C7B-4F0E-80EE-5BACBA56D811}" type="sibTrans" cxnId="{A1CA1308-5510-423D-AC84-26366AC92B77}">
      <dgm:prSet/>
      <dgm:spPr/>
      <dgm:t>
        <a:bodyPr/>
        <a:lstStyle/>
        <a:p>
          <a:endParaRPr lang="ru-RU"/>
        </a:p>
      </dgm:t>
    </dgm:pt>
    <dgm:pt modelId="{84776A3B-455D-44E4-85DB-221E4C2336DD}" type="pres">
      <dgm:prSet presAssocID="{D0835197-A7D5-4265-9C97-A7855A9AAE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D827E2-D322-451A-8B68-2804952B1612}" type="pres">
      <dgm:prSet presAssocID="{9F03B964-E14E-47AE-9B0F-5F8658CCC77B}" presName="composite" presStyleCnt="0"/>
      <dgm:spPr/>
    </dgm:pt>
    <dgm:pt modelId="{9B6F3A1A-014E-4023-AF66-FEC131B7AFE2}" type="pres">
      <dgm:prSet presAssocID="{9F03B964-E14E-47AE-9B0F-5F8658CCC77B}" presName="parentText" presStyleLbl="alignNode1" presStyleIdx="0" presStyleCnt="4" custScaleY="121641" custLinFactNeighborY="-240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98FEC-2BD3-4034-999F-0AA7BD10D89D}" type="pres">
      <dgm:prSet presAssocID="{9F03B964-E14E-47AE-9B0F-5F8658CCC77B}" presName="descendantText" presStyleLbl="alignAcc1" presStyleIdx="0" presStyleCnt="4" custScaleY="118908" custLinFactNeighborX="-65" custLinFactNeighborY="-36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4D7E0-884E-4FD4-ACBD-3C59D35C51B3}" type="pres">
      <dgm:prSet presAssocID="{86266037-B9D8-447B-A823-87D6D0A22FB4}" presName="sp" presStyleCnt="0"/>
      <dgm:spPr/>
    </dgm:pt>
    <dgm:pt modelId="{4BC6C5CB-E902-4F70-8129-DA696F6C1232}" type="pres">
      <dgm:prSet presAssocID="{6C4953A9-BFAE-43A9-BFDF-49F3B24950AC}" presName="composite" presStyleCnt="0"/>
      <dgm:spPr/>
    </dgm:pt>
    <dgm:pt modelId="{14591E31-E8C5-49EC-BA8C-11AECCF35FBF}" type="pres">
      <dgm:prSet presAssocID="{6C4953A9-BFAE-43A9-BFDF-49F3B24950AC}" presName="parentText" presStyleLbl="alignNode1" presStyleIdx="1" presStyleCnt="4" custScaleY="94281" custLinFactNeighborX="0" custLinFactNeighborY="-121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BE285-7061-44D7-ABBA-82A30C0947F7}" type="pres">
      <dgm:prSet presAssocID="{6C4953A9-BFAE-43A9-BFDF-49F3B24950AC}" presName="descendantText" presStyleLbl="alignAcc1" presStyleIdx="1" presStyleCnt="4" custLinFactNeighborX="141" custLinFactNeighborY="-18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7DBBF-CDB2-4B3F-8DD4-EF45DC6CEEC8}" type="pres">
      <dgm:prSet presAssocID="{5C06A8F7-6C8F-4559-8EA9-46847F366805}" presName="sp" presStyleCnt="0"/>
      <dgm:spPr/>
    </dgm:pt>
    <dgm:pt modelId="{59350CBB-7C05-4812-8F0C-2E5F30A480DA}" type="pres">
      <dgm:prSet presAssocID="{AA79BBE2-2984-4E08-AF53-0E0C1CCD2902}" presName="composite" presStyleCnt="0"/>
      <dgm:spPr/>
    </dgm:pt>
    <dgm:pt modelId="{443B8DF8-6A83-4D8E-9496-B4537EC5C805}" type="pres">
      <dgm:prSet presAssocID="{AA79BBE2-2984-4E08-AF53-0E0C1CCD2902}" presName="parentText" presStyleLbl="alignNode1" presStyleIdx="2" presStyleCnt="4" custScaleY="124838" custLinFactNeighborX="0" custLinFactNeighborY="-168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195A4-7CE1-4FC4-B130-65397C73247A}" type="pres">
      <dgm:prSet presAssocID="{AA79BBE2-2984-4E08-AF53-0E0C1CCD2902}" presName="descendantText" presStyleLbl="alignAcc1" presStyleIdx="2" presStyleCnt="4" custScaleY="110305" custLinFactNeighborX="-65" custLinFactNeighborY="-35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90A20-F245-415F-840E-EF209874296E}" type="pres">
      <dgm:prSet presAssocID="{640A94CE-2DAF-41B8-9A9D-12C1D580518E}" presName="sp" presStyleCnt="0"/>
      <dgm:spPr/>
    </dgm:pt>
    <dgm:pt modelId="{8B1A1943-1425-4D24-A732-29F1B479CB3F}" type="pres">
      <dgm:prSet presAssocID="{9774D99C-CE64-4EB6-8589-9B8BE68FE8E1}" presName="composite" presStyleCnt="0"/>
      <dgm:spPr/>
    </dgm:pt>
    <dgm:pt modelId="{996C4B9F-509E-4B10-8391-AC6087C8B87C}" type="pres">
      <dgm:prSet presAssocID="{9774D99C-CE64-4EB6-8589-9B8BE68FE8E1}" presName="parentText" presStyleLbl="alignNode1" presStyleIdx="3" presStyleCnt="4" custScaleY="118475" custLinFactNeighborY="-265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DDF1E-F613-4C81-A705-53CC4A44577A}" type="pres">
      <dgm:prSet presAssocID="{9774D99C-CE64-4EB6-8589-9B8BE68FE8E1}" presName="descendantText" presStyleLbl="alignAcc1" presStyleIdx="3" presStyleCnt="4" custScaleY="125943" custLinFactNeighborX="161" custLinFactNeighborY="-40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C87C41-1E8C-4111-9164-CDE4EA5FED54}" type="presOf" srcId="{8265EF51-50D1-487C-80B5-ED8C1D0D802E}" destId="{61DBE285-7061-44D7-ABBA-82A30C0947F7}" srcOrd="0" destOrd="0" presId="urn:microsoft.com/office/officeart/2005/8/layout/chevron2"/>
    <dgm:cxn modelId="{A1CA1308-5510-423D-AC84-26366AC92B77}" srcId="{9774D99C-CE64-4EB6-8589-9B8BE68FE8E1}" destId="{E6B04D01-F1E4-495F-BB10-EEA65D5FDD7E}" srcOrd="0" destOrd="0" parTransId="{777C2CB0-E1EA-4801-8FF9-1E0BF2D05712}" sibTransId="{BA638585-7C7B-4F0E-80EE-5BACBA56D811}"/>
    <dgm:cxn modelId="{567E07A3-57BF-4185-ABCF-F193C49090AA}" srcId="{9F03B964-E14E-47AE-9B0F-5F8658CCC77B}" destId="{2E3F02F2-4268-4B87-BD33-5A82E6486FB9}" srcOrd="0" destOrd="0" parTransId="{6E922A54-682D-4DE4-B7EE-1D29E259FA1C}" sibTransId="{FD1166AF-E437-4E76-AF48-6B75C700510C}"/>
    <dgm:cxn modelId="{C5B1128F-9326-4E17-86BF-E0920CE0426C}" type="presOf" srcId="{9F03B964-E14E-47AE-9B0F-5F8658CCC77B}" destId="{9B6F3A1A-014E-4023-AF66-FEC131B7AFE2}" srcOrd="0" destOrd="0" presId="urn:microsoft.com/office/officeart/2005/8/layout/chevron2"/>
    <dgm:cxn modelId="{A1ADE7D5-D0FC-4533-AE83-0915A8F4FCDF}" type="presOf" srcId="{AA79BBE2-2984-4E08-AF53-0E0C1CCD2902}" destId="{443B8DF8-6A83-4D8E-9496-B4537EC5C805}" srcOrd="0" destOrd="0" presId="urn:microsoft.com/office/officeart/2005/8/layout/chevron2"/>
    <dgm:cxn modelId="{1719F7D0-D483-438D-B303-D8BBF4BD9786}" srcId="{D0835197-A7D5-4265-9C97-A7855A9AAE7A}" destId="{9774D99C-CE64-4EB6-8589-9B8BE68FE8E1}" srcOrd="3" destOrd="0" parTransId="{C50F5C28-F2A6-401E-8552-167ADF3CD01B}" sibTransId="{27990831-F96E-47D7-ACB1-DCC60F0987AA}"/>
    <dgm:cxn modelId="{BDF1CBF0-484D-4414-A229-946B5712C3BD}" type="presOf" srcId="{E6B04D01-F1E4-495F-BB10-EEA65D5FDD7E}" destId="{440DDF1E-F613-4C81-A705-53CC4A44577A}" srcOrd="0" destOrd="0" presId="urn:microsoft.com/office/officeart/2005/8/layout/chevron2"/>
    <dgm:cxn modelId="{B256F150-D7AB-46FF-A20D-1528FC9F4961}" type="presOf" srcId="{9774D99C-CE64-4EB6-8589-9B8BE68FE8E1}" destId="{996C4B9F-509E-4B10-8391-AC6087C8B87C}" srcOrd="0" destOrd="0" presId="urn:microsoft.com/office/officeart/2005/8/layout/chevron2"/>
    <dgm:cxn modelId="{8857370D-9D84-4838-A5CA-7052A4F15B03}" srcId="{D0835197-A7D5-4265-9C97-A7855A9AAE7A}" destId="{9F03B964-E14E-47AE-9B0F-5F8658CCC77B}" srcOrd="0" destOrd="0" parTransId="{0231A3E1-D1BE-4154-8AC6-08369E9BFF64}" sibTransId="{86266037-B9D8-447B-A823-87D6D0A22FB4}"/>
    <dgm:cxn modelId="{9BD9F216-82B2-457E-BDB5-9264CDE1D758}" srcId="{D0835197-A7D5-4265-9C97-A7855A9AAE7A}" destId="{6C4953A9-BFAE-43A9-BFDF-49F3B24950AC}" srcOrd="1" destOrd="0" parTransId="{822E29FB-5268-4AAC-A4F1-B68A99E6BCFC}" sibTransId="{5C06A8F7-6C8F-4559-8EA9-46847F366805}"/>
    <dgm:cxn modelId="{A979B157-A648-4EC2-A189-2429A68ED190}" srcId="{6C4953A9-BFAE-43A9-BFDF-49F3B24950AC}" destId="{8265EF51-50D1-487C-80B5-ED8C1D0D802E}" srcOrd="0" destOrd="0" parTransId="{907B0376-212F-40D8-BCEB-79714B47D11F}" sibTransId="{30395397-A971-46CC-AB74-4532E82808C7}"/>
    <dgm:cxn modelId="{A2D6B3B5-B613-477E-B96A-BBA4F02F8F5F}" srcId="{AA79BBE2-2984-4E08-AF53-0E0C1CCD2902}" destId="{CB1A2E47-7CF1-429B-BEA3-F80DFCA6A23D}" srcOrd="0" destOrd="0" parTransId="{0632A377-CE76-484A-8C13-329FBDFEB56C}" sibTransId="{560BE745-4776-4CB7-9D3B-202D4FE1B97D}"/>
    <dgm:cxn modelId="{69F250BF-1B08-4D71-ACF4-004DD7DE62A7}" type="presOf" srcId="{2E3F02F2-4268-4B87-BD33-5A82E6486FB9}" destId="{CCE98FEC-2BD3-4034-999F-0AA7BD10D89D}" srcOrd="0" destOrd="0" presId="urn:microsoft.com/office/officeart/2005/8/layout/chevron2"/>
    <dgm:cxn modelId="{0E2AFF39-3CD7-4358-8816-C10FC5C33B2C}" srcId="{D0835197-A7D5-4265-9C97-A7855A9AAE7A}" destId="{AA79BBE2-2984-4E08-AF53-0E0C1CCD2902}" srcOrd="2" destOrd="0" parTransId="{90021DF0-F87F-4B90-BDE8-586977EFB093}" sibTransId="{640A94CE-2DAF-41B8-9A9D-12C1D580518E}"/>
    <dgm:cxn modelId="{600C7020-2551-4D15-8845-5BCF2BF8BCA8}" type="presOf" srcId="{D0835197-A7D5-4265-9C97-A7855A9AAE7A}" destId="{84776A3B-455D-44E4-85DB-221E4C2336DD}" srcOrd="0" destOrd="0" presId="urn:microsoft.com/office/officeart/2005/8/layout/chevron2"/>
    <dgm:cxn modelId="{3F3F41CA-7718-42B4-86E8-5310439615FB}" type="presOf" srcId="{CB1A2E47-7CF1-429B-BEA3-F80DFCA6A23D}" destId="{743195A4-7CE1-4FC4-B130-65397C73247A}" srcOrd="0" destOrd="0" presId="urn:microsoft.com/office/officeart/2005/8/layout/chevron2"/>
    <dgm:cxn modelId="{86BD40E2-6EC6-4DC4-ADB0-A71E64E5AD49}" type="presOf" srcId="{6C4953A9-BFAE-43A9-BFDF-49F3B24950AC}" destId="{14591E31-E8C5-49EC-BA8C-11AECCF35FBF}" srcOrd="0" destOrd="0" presId="urn:microsoft.com/office/officeart/2005/8/layout/chevron2"/>
    <dgm:cxn modelId="{241AB4B6-3868-4C68-918A-B55FD09B0E07}" type="presParOf" srcId="{84776A3B-455D-44E4-85DB-221E4C2336DD}" destId="{3ED827E2-D322-451A-8B68-2804952B1612}" srcOrd="0" destOrd="0" presId="urn:microsoft.com/office/officeart/2005/8/layout/chevron2"/>
    <dgm:cxn modelId="{7C2C920A-26C8-433C-8E13-9DEBFCF2BAAB}" type="presParOf" srcId="{3ED827E2-D322-451A-8B68-2804952B1612}" destId="{9B6F3A1A-014E-4023-AF66-FEC131B7AFE2}" srcOrd="0" destOrd="0" presId="urn:microsoft.com/office/officeart/2005/8/layout/chevron2"/>
    <dgm:cxn modelId="{70743C80-1020-4E91-B261-9C3719181CFC}" type="presParOf" srcId="{3ED827E2-D322-451A-8B68-2804952B1612}" destId="{CCE98FEC-2BD3-4034-999F-0AA7BD10D89D}" srcOrd="1" destOrd="0" presId="urn:microsoft.com/office/officeart/2005/8/layout/chevron2"/>
    <dgm:cxn modelId="{DD616502-08A1-4A62-84A4-C6E34630DC16}" type="presParOf" srcId="{84776A3B-455D-44E4-85DB-221E4C2336DD}" destId="{B464D7E0-884E-4FD4-ACBD-3C59D35C51B3}" srcOrd="1" destOrd="0" presId="urn:microsoft.com/office/officeart/2005/8/layout/chevron2"/>
    <dgm:cxn modelId="{D8C49B1E-56B1-4E1B-9DBD-E7F86E0CBDBA}" type="presParOf" srcId="{84776A3B-455D-44E4-85DB-221E4C2336DD}" destId="{4BC6C5CB-E902-4F70-8129-DA696F6C1232}" srcOrd="2" destOrd="0" presId="urn:microsoft.com/office/officeart/2005/8/layout/chevron2"/>
    <dgm:cxn modelId="{0A69B355-CDCE-49EB-A061-B3CE21E8E1A4}" type="presParOf" srcId="{4BC6C5CB-E902-4F70-8129-DA696F6C1232}" destId="{14591E31-E8C5-49EC-BA8C-11AECCF35FBF}" srcOrd="0" destOrd="0" presId="urn:microsoft.com/office/officeart/2005/8/layout/chevron2"/>
    <dgm:cxn modelId="{1EBB3E17-F2AC-4767-BEAE-49F9932F1E8C}" type="presParOf" srcId="{4BC6C5CB-E902-4F70-8129-DA696F6C1232}" destId="{61DBE285-7061-44D7-ABBA-82A30C0947F7}" srcOrd="1" destOrd="0" presId="urn:microsoft.com/office/officeart/2005/8/layout/chevron2"/>
    <dgm:cxn modelId="{AA62E108-D745-49C2-B8EB-B607FF978C0E}" type="presParOf" srcId="{84776A3B-455D-44E4-85DB-221E4C2336DD}" destId="{1567DBBF-CDB2-4B3F-8DD4-EF45DC6CEEC8}" srcOrd="3" destOrd="0" presId="urn:microsoft.com/office/officeart/2005/8/layout/chevron2"/>
    <dgm:cxn modelId="{F8DBE252-4A85-40C2-833C-37B475EF613F}" type="presParOf" srcId="{84776A3B-455D-44E4-85DB-221E4C2336DD}" destId="{59350CBB-7C05-4812-8F0C-2E5F30A480DA}" srcOrd="4" destOrd="0" presId="urn:microsoft.com/office/officeart/2005/8/layout/chevron2"/>
    <dgm:cxn modelId="{97581C02-4554-4F8D-9E39-E5B950523309}" type="presParOf" srcId="{59350CBB-7C05-4812-8F0C-2E5F30A480DA}" destId="{443B8DF8-6A83-4D8E-9496-B4537EC5C805}" srcOrd="0" destOrd="0" presId="urn:microsoft.com/office/officeart/2005/8/layout/chevron2"/>
    <dgm:cxn modelId="{6A4FB370-0C53-47DB-8CC0-CAB2684FD56E}" type="presParOf" srcId="{59350CBB-7C05-4812-8F0C-2E5F30A480DA}" destId="{743195A4-7CE1-4FC4-B130-65397C73247A}" srcOrd="1" destOrd="0" presId="urn:microsoft.com/office/officeart/2005/8/layout/chevron2"/>
    <dgm:cxn modelId="{765EE064-4112-4068-991F-36AA251B2ED2}" type="presParOf" srcId="{84776A3B-455D-44E4-85DB-221E4C2336DD}" destId="{93C90A20-F245-415F-840E-EF209874296E}" srcOrd="5" destOrd="0" presId="urn:microsoft.com/office/officeart/2005/8/layout/chevron2"/>
    <dgm:cxn modelId="{A54FC58E-0F61-4605-AA3A-D79A4EB1D534}" type="presParOf" srcId="{84776A3B-455D-44E4-85DB-221E4C2336DD}" destId="{8B1A1943-1425-4D24-A732-29F1B479CB3F}" srcOrd="6" destOrd="0" presId="urn:microsoft.com/office/officeart/2005/8/layout/chevron2"/>
    <dgm:cxn modelId="{E4409E3F-7186-4918-9793-DD1906E083E0}" type="presParOf" srcId="{8B1A1943-1425-4D24-A732-29F1B479CB3F}" destId="{996C4B9F-509E-4B10-8391-AC6087C8B87C}" srcOrd="0" destOrd="0" presId="urn:microsoft.com/office/officeart/2005/8/layout/chevron2"/>
    <dgm:cxn modelId="{607E5E10-98FB-4155-B6CA-4D308ECD1C00}" type="presParOf" srcId="{8B1A1943-1425-4D24-A732-29F1B479CB3F}" destId="{440DDF1E-F613-4C81-A705-53CC4A4457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3D814-7188-40B8-9445-C7E888DC16FA}">
      <dsp:nvSpPr>
        <dsp:cNvPr id="0" name=""/>
        <dsp:cNvSpPr/>
      </dsp:nvSpPr>
      <dsp:spPr>
        <a:xfrm rot="5400000">
          <a:off x="-228196" y="228196"/>
          <a:ext cx="1521309" cy="1064916"/>
        </a:xfrm>
        <a:prstGeom prst="chevron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</a:t>
          </a:r>
          <a:endParaRPr lang="ru-RU" sz="2000" b="0" kern="120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sp:txBody>
      <dsp:txXfrm rot="-5400000">
        <a:off x="1" y="532457"/>
        <a:ext cx="1064916" cy="456393"/>
      </dsp:txXfrm>
    </dsp:sp>
    <dsp:sp modelId="{E4D8407A-119C-4DE8-B79D-37AE06D5B56C}">
      <dsp:nvSpPr>
        <dsp:cNvPr id="0" name=""/>
        <dsp:cNvSpPr/>
      </dsp:nvSpPr>
      <dsp:spPr>
        <a:xfrm rot="5400000">
          <a:off x="3503642" y="-2438725"/>
          <a:ext cx="988851" cy="58663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+mn-lt"/>
            </a:rPr>
            <a:t>Наличие обвинительного приговора суда или постановления органа следствия о прекращении уголовного дела по не реабилитирующим основаниям</a:t>
          </a:r>
          <a:endParaRPr lang="ru-RU" sz="1600" kern="1200" dirty="0">
            <a:latin typeface="+mn-lt"/>
          </a:endParaRPr>
        </a:p>
      </dsp:txBody>
      <dsp:txXfrm rot="-5400000">
        <a:off x="1064916" y="48273"/>
        <a:ext cx="5818031" cy="892307"/>
      </dsp:txXfrm>
    </dsp:sp>
    <dsp:sp modelId="{68C4CBC2-2B62-4FAB-9C3B-E3DF92018879}">
      <dsp:nvSpPr>
        <dsp:cNvPr id="0" name=""/>
        <dsp:cNvSpPr/>
      </dsp:nvSpPr>
      <dsp:spPr>
        <a:xfrm rot="5400000">
          <a:off x="-228196" y="1524343"/>
          <a:ext cx="1521309" cy="1064916"/>
        </a:xfrm>
        <a:prstGeom prst="chevron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II</a:t>
          </a:r>
          <a:endParaRPr lang="ru-RU" sz="2000" b="0" kern="120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sp:txBody>
      <dsp:txXfrm rot="-5400000">
        <a:off x="1" y="1828604"/>
        <a:ext cx="1064916" cy="456393"/>
      </dsp:txXfrm>
    </dsp:sp>
    <dsp:sp modelId="{A062AD3E-3B14-41D2-8BFE-6A1E68C37868}">
      <dsp:nvSpPr>
        <dsp:cNvPr id="0" name=""/>
        <dsp:cNvSpPr/>
      </dsp:nvSpPr>
      <dsp:spPr>
        <a:xfrm rot="5400000">
          <a:off x="3503642" y="-1112414"/>
          <a:ext cx="988851" cy="58663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Наличие решения суда о признании недействительным  государственной регистрации (перерегистрации) юридического лица (контрагента)</a:t>
          </a:r>
          <a:endParaRPr lang="ru-RU" sz="3600" kern="1200" dirty="0"/>
        </a:p>
      </dsp:txBody>
      <dsp:txXfrm rot="-5400000">
        <a:off x="1064916" y="1374584"/>
        <a:ext cx="5818031" cy="892307"/>
      </dsp:txXfrm>
    </dsp:sp>
    <dsp:sp modelId="{1D5254BE-C9BC-42B8-A7D5-C4468C88BDB3}">
      <dsp:nvSpPr>
        <dsp:cNvPr id="0" name=""/>
        <dsp:cNvSpPr/>
      </dsp:nvSpPr>
      <dsp:spPr>
        <a:xfrm rot="5400000">
          <a:off x="-228196" y="2881957"/>
          <a:ext cx="1521309" cy="1064916"/>
        </a:xfrm>
        <a:prstGeom prst="chevron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rPr>
            <a:t>III</a:t>
          </a:r>
          <a:endParaRPr lang="ru-RU" sz="2000" b="0" kern="1200" dirty="0">
            <a:solidFill>
              <a:srgbClr val="002060"/>
            </a:solidFill>
            <a:latin typeface="Arial Black" panose="020B0A04020102020204" pitchFamily="34" charset="0"/>
            <a:cs typeface="Arial" panose="020B0604020202020204" pitchFamily="34" charset="0"/>
          </a:endParaRPr>
        </a:p>
      </dsp:txBody>
      <dsp:txXfrm rot="-5400000">
        <a:off x="1" y="3186218"/>
        <a:ext cx="1064916" cy="456393"/>
      </dsp:txXfrm>
    </dsp:sp>
    <dsp:sp modelId="{5F445E2F-06C1-4046-A51C-C85E930A9B98}">
      <dsp:nvSpPr>
        <dsp:cNvPr id="0" name=""/>
        <dsp:cNvSpPr/>
      </dsp:nvSpPr>
      <dsp:spPr>
        <a:xfrm rot="5400000">
          <a:off x="3503642" y="209942"/>
          <a:ext cx="988851" cy="58663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Предъявление иска на основании камерального контроля</a:t>
          </a:r>
          <a:endParaRPr lang="ru-RU" sz="1600" kern="1200" dirty="0"/>
        </a:p>
      </dsp:txBody>
      <dsp:txXfrm rot="-5400000">
        <a:off x="1064916" y="2696940"/>
        <a:ext cx="5818031" cy="892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B602A-AF3C-4A21-84BC-2882BD5EC57F}">
      <dsp:nvSpPr>
        <dsp:cNvPr id="0" name=""/>
        <dsp:cNvSpPr/>
      </dsp:nvSpPr>
      <dsp:spPr>
        <a:xfrm>
          <a:off x="2736304" y="-71996"/>
          <a:ext cx="3247585" cy="17326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1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в приговорах суда (постановлениях органа следствия) не всегда имеются выводы о совершении контрагентом фиктивных (бестоварных) сделок</a:t>
          </a:r>
          <a:endParaRPr lang="ru-RU" sz="1600" kern="1200" dirty="0"/>
        </a:p>
      </dsp:txBody>
      <dsp:txXfrm>
        <a:off x="2820886" y="12586"/>
        <a:ext cx="3078421" cy="1563504"/>
      </dsp:txXfrm>
    </dsp:sp>
    <dsp:sp modelId="{D5D2ABF3-47C5-40A0-83E4-72535CE268B5}">
      <dsp:nvSpPr>
        <dsp:cNvPr id="0" name=""/>
        <dsp:cNvSpPr/>
      </dsp:nvSpPr>
      <dsp:spPr>
        <a:xfrm>
          <a:off x="4988118" y="1291508"/>
          <a:ext cx="4361698" cy="4361698"/>
        </a:xfrm>
        <a:custGeom>
          <a:avLst/>
          <a:gdLst/>
          <a:ahLst/>
          <a:cxnLst/>
          <a:rect l="0" t="0" r="0" b="0"/>
          <a:pathLst>
            <a:path>
              <a:moveTo>
                <a:pt x="976228" y="362885"/>
              </a:moveTo>
              <a:arcTo wR="2180849" hR="2180849" stAng="14188243" swAng="1769747"/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5C8FA-1D30-4BF8-8E16-0C0F907EF6F9}">
      <dsp:nvSpPr>
        <dsp:cNvPr id="0" name=""/>
        <dsp:cNvSpPr/>
      </dsp:nvSpPr>
      <dsp:spPr>
        <a:xfrm>
          <a:off x="6048679" y="1296142"/>
          <a:ext cx="2650525" cy="1907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 делам о признании недействительным государственной регистрации не привлекаются учредители, участники юридического лица</a:t>
          </a:r>
          <a:endParaRPr lang="ru-RU" sz="1600" kern="1200" dirty="0"/>
        </a:p>
      </dsp:txBody>
      <dsp:txXfrm>
        <a:off x="6141809" y="1389272"/>
        <a:ext cx="2464265" cy="1721508"/>
      </dsp:txXfrm>
    </dsp:sp>
    <dsp:sp modelId="{B513F278-E3C3-4B09-AAEC-7165FB27C5C7}">
      <dsp:nvSpPr>
        <dsp:cNvPr id="0" name=""/>
        <dsp:cNvSpPr/>
      </dsp:nvSpPr>
      <dsp:spPr>
        <a:xfrm>
          <a:off x="3549278" y="-1959251"/>
          <a:ext cx="4361698" cy="4361698"/>
        </a:xfrm>
        <a:custGeom>
          <a:avLst/>
          <a:gdLst/>
          <a:ahLst/>
          <a:cxnLst/>
          <a:rect l="0" t="0" r="0" b="0"/>
          <a:pathLst>
            <a:path>
              <a:moveTo>
                <a:pt x="2497263" y="4338622"/>
              </a:moveTo>
              <a:arcTo wR="2180849" hR="2180849" stAng="4899459" swAng="333774"/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850A4-2314-4320-A51C-F181A83C6F15}">
      <dsp:nvSpPr>
        <dsp:cNvPr id="0" name=""/>
        <dsp:cNvSpPr/>
      </dsp:nvSpPr>
      <dsp:spPr>
        <a:xfrm>
          <a:off x="2880321" y="1872200"/>
          <a:ext cx="2953401" cy="1343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 предъявлении исков доказательства предоставляются не в полном объеме, встречные проверки не проводятся</a:t>
          </a:r>
          <a:endParaRPr lang="ru-RU" sz="1600" kern="1200" dirty="0"/>
        </a:p>
      </dsp:txBody>
      <dsp:txXfrm>
        <a:off x="2945887" y="1937766"/>
        <a:ext cx="2822269" cy="1211986"/>
      </dsp:txXfrm>
    </dsp:sp>
    <dsp:sp modelId="{3480DF6E-F892-48D5-9A76-96507B0FA114}">
      <dsp:nvSpPr>
        <dsp:cNvPr id="0" name=""/>
        <dsp:cNvSpPr/>
      </dsp:nvSpPr>
      <dsp:spPr>
        <a:xfrm>
          <a:off x="-51807" y="1073787"/>
          <a:ext cx="4361698" cy="4361698"/>
        </a:xfrm>
        <a:custGeom>
          <a:avLst/>
          <a:gdLst/>
          <a:ahLst/>
          <a:cxnLst/>
          <a:rect l="0" t="0" r="0" b="0"/>
          <a:pathLst>
            <a:path>
              <a:moveTo>
                <a:pt x="4361410" y="2145390"/>
              </a:moveTo>
              <a:arcTo wR="2180849" hR="2180849" stAng="21544103" swAng="597150"/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C7554-2CA6-4822-9F07-816AFDDBAE9A}">
      <dsp:nvSpPr>
        <dsp:cNvPr id="0" name=""/>
        <dsp:cNvSpPr/>
      </dsp:nvSpPr>
      <dsp:spPr>
        <a:xfrm>
          <a:off x="2448273" y="3600394"/>
          <a:ext cx="3565177" cy="1455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 многим делам о признании недействительным перерегистрации юридического лица не оспариваются  сделки по купле-продаже доли в 	уставном капитале</a:t>
          </a:r>
          <a:endParaRPr lang="ru-RU" sz="1600" kern="1200" dirty="0"/>
        </a:p>
      </dsp:txBody>
      <dsp:txXfrm>
        <a:off x="2519307" y="3671428"/>
        <a:ext cx="3423109" cy="1313064"/>
      </dsp:txXfrm>
    </dsp:sp>
    <dsp:sp modelId="{56106A8C-E332-449E-A50D-275A50F5A22A}">
      <dsp:nvSpPr>
        <dsp:cNvPr id="0" name=""/>
        <dsp:cNvSpPr/>
      </dsp:nvSpPr>
      <dsp:spPr>
        <a:xfrm>
          <a:off x="1697105" y="-641149"/>
          <a:ext cx="4361698" cy="4361698"/>
        </a:xfrm>
        <a:custGeom>
          <a:avLst/>
          <a:gdLst/>
          <a:ahLst/>
          <a:cxnLst/>
          <a:rect l="0" t="0" r="0" b="0"/>
          <a:pathLst>
            <a:path>
              <a:moveTo>
                <a:pt x="1456170" y="4237775"/>
              </a:moveTo>
              <a:arcTo wR="2180849" hR="2180849" stAng="6564477" swAng="1786362"/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5CC20-2308-4AEC-BBF9-F5866B779A1C}">
      <dsp:nvSpPr>
        <dsp:cNvPr id="0" name=""/>
        <dsp:cNvSpPr/>
      </dsp:nvSpPr>
      <dsp:spPr>
        <a:xfrm>
          <a:off x="144012" y="1224132"/>
          <a:ext cx="2076084" cy="20490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приговор суда (постановление органа следствия) отменено и по уголовному делу решение отсутствует</a:t>
          </a:r>
          <a:endParaRPr lang="ru-RU" sz="1600" kern="1200" dirty="0"/>
        </a:p>
      </dsp:txBody>
      <dsp:txXfrm>
        <a:off x="244038" y="1324158"/>
        <a:ext cx="1876032" cy="1848982"/>
      </dsp:txXfrm>
    </dsp:sp>
    <dsp:sp modelId="{BB35ED35-0377-4BFE-AE2F-DC786FCA8443}">
      <dsp:nvSpPr>
        <dsp:cNvPr id="0" name=""/>
        <dsp:cNvSpPr/>
      </dsp:nvSpPr>
      <dsp:spPr>
        <a:xfrm>
          <a:off x="-517813" y="1222083"/>
          <a:ext cx="4361698" cy="4361698"/>
        </a:xfrm>
        <a:custGeom>
          <a:avLst/>
          <a:gdLst/>
          <a:ahLst/>
          <a:cxnLst/>
          <a:rect l="0" t="0" r="0" b="0"/>
          <a:pathLst>
            <a:path>
              <a:moveTo>
                <a:pt x="2098326" y="1561"/>
              </a:moveTo>
              <a:arcTo wR="2180849" hR="2180849" stAng="16069885" swAng="1880037"/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F3A1A-014E-4023-AF66-FEC131B7AFE2}">
      <dsp:nvSpPr>
        <dsp:cNvPr id="0" name=""/>
        <dsp:cNvSpPr/>
      </dsp:nvSpPr>
      <dsp:spPr>
        <a:xfrm rot="5400000">
          <a:off x="-261964" y="261964"/>
          <a:ext cx="1234122" cy="7101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</a:t>
          </a:r>
          <a:endParaRPr lang="ru-RU" sz="1600" kern="1200" dirty="0"/>
        </a:p>
      </dsp:txBody>
      <dsp:txXfrm rot="-5400000">
        <a:off x="1" y="355095"/>
        <a:ext cx="710192" cy="523930"/>
      </dsp:txXfrm>
    </dsp:sp>
    <dsp:sp modelId="{CCE98FEC-2BD3-4034-999F-0AA7BD10D89D}">
      <dsp:nvSpPr>
        <dsp:cNvPr id="0" name=""/>
        <dsp:cNvSpPr/>
      </dsp:nvSpPr>
      <dsp:spPr>
        <a:xfrm rot="5400000">
          <a:off x="3810899" y="-3105253"/>
          <a:ext cx="784156" cy="6994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Внести изменения в статью 216 Уголовного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кодекса                              </a:t>
          </a:r>
          <a:r>
            <a:rPr lang="en-US" sz="12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1200" i="1" kern="1200" dirty="0" smtClean="0"/>
            <a:t>Исключить понятия «ущерб» и «субъект частного предпринимательства», применить аналогию наказания (санкции) ст.366 УК (получение взятки)</a:t>
          </a:r>
          <a:r>
            <a:rPr lang="en-US" sz="12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4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05646" y="38279"/>
        <a:ext cx="6956384" cy="707598"/>
      </dsp:txXfrm>
    </dsp:sp>
    <dsp:sp modelId="{14591E31-E8C5-49EC-BA8C-11AECCF35FBF}">
      <dsp:nvSpPr>
        <dsp:cNvPr id="0" name=""/>
        <dsp:cNvSpPr/>
      </dsp:nvSpPr>
      <dsp:spPr>
        <a:xfrm rot="5400000">
          <a:off x="-123172" y="1267753"/>
          <a:ext cx="956538" cy="7101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II</a:t>
          </a:r>
          <a:endParaRPr lang="ru-RU" sz="1600" kern="1200" dirty="0"/>
        </a:p>
      </dsp:txBody>
      <dsp:txXfrm rot="-5400000">
        <a:off x="1" y="1499676"/>
        <a:ext cx="710192" cy="246346"/>
      </dsp:txXfrm>
    </dsp:sp>
    <dsp:sp modelId="{61DBE285-7061-44D7-ABBA-82A30C0947F7}">
      <dsp:nvSpPr>
        <dsp:cNvPr id="0" name=""/>
        <dsp:cNvSpPr/>
      </dsp:nvSpPr>
      <dsp:spPr>
        <a:xfrm rot="5400000">
          <a:off x="3877792" y="-2023024"/>
          <a:ext cx="659464" cy="6994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Внести изменения в Налоговый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кодекс                                                   </a:t>
          </a:r>
          <a:r>
            <a:rPr lang="ru-RU" sz="1200" b="1" i="1" kern="1200" dirty="0" smtClean="0">
              <a:latin typeface="+mn-lt"/>
              <a:cs typeface="Arial" panose="020B0604020202020204" pitchFamily="34" charset="0"/>
            </a:rPr>
            <a:t>(</a:t>
          </a:r>
          <a:r>
            <a:rPr lang="ru-RU" sz="1200" i="1" kern="1200" dirty="0" smtClean="0">
              <a:latin typeface="+mn-lt"/>
              <a:cs typeface="Arial" panose="020B0604020202020204" pitchFamily="34" charset="0"/>
            </a:rPr>
            <a:t>позволить добросовестному предпринимателю обратиться в суд с иском о признании сделки </a:t>
          </a:r>
          <a:r>
            <a:rPr lang="kk-KZ" sz="1200" i="1" kern="1200" dirty="0" smtClean="0">
              <a:latin typeface="+mn-lt"/>
              <a:cs typeface="Arial" panose="020B0604020202020204" pitchFamily="34" charset="0"/>
            </a:rPr>
            <a:t>состоявшейся</a:t>
          </a:r>
          <a:r>
            <a:rPr lang="ru-RU" sz="1200" b="1" i="1" kern="1200" dirty="0" smtClean="0">
              <a:latin typeface="+mn-lt"/>
              <a:cs typeface="Arial" panose="020B0604020202020204" pitchFamily="34" charset="0"/>
            </a:rPr>
            <a:t>)</a:t>
          </a:r>
          <a:endParaRPr lang="ru-RU" sz="1400" i="1" kern="1200" dirty="0">
            <a:latin typeface="+mn-lt"/>
            <a:cs typeface="Arial" panose="020B0604020202020204" pitchFamily="34" charset="0"/>
          </a:endParaRPr>
        </a:p>
      </dsp:txBody>
      <dsp:txXfrm rot="-5400000">
        <a:off x="710193" y="1176767"/>
        <a:ext cx="6962471" cy="595080"/>
      </dsp:txXfrm>
    </dsp:sp>
    <dsp:sp modelId="{443B8DF8-6A83-4D8E-9496-B4537EC5C805}">
      <dsp:nvSpPr>
        <dsp:cNvPr id="0" name=""/>
        <dsp:cNvSpPr/>
      </dsp:nvSpPr>
      <dsp:spPr>
        <a:xfrm rot="5400000">
          <a:off x="-278182" y="2205953"/>
          <a:ext cx="1266558" cy="7101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III</a:t>
          </a:r>
          <a:endParaRPr lang="ru-RU" sz="1600" kern="1200" dirty="0"/>
        </a:p>
      </dsp:txBody>
      <dsp:txXfrm rot="-5400000">
        <a:off x="1" y="2282866"/>
        <a:ext cx="710192" cy="556366"/>
      </dsp:txXfrm>
    </dsp:sp>
    <dsp:sp modelId="{743195A4-7CE1-4FC4-B130-65397C73247A}">
      <dsp:nvSpPr>
        <dsp:cNvPr id="0" name=""/>
        <dsp:cNvSpPr/>
      </dsp:nvSpPr>
      <dsp:spPr>
        <a:xfrm rot="5400000">
          <a:off x="3839266" y="-1178386"/>
          <a:ext cx="727422" cy="6994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Введение обязательной налоговой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апелляции                                   </a:t>
          </a:r>
          <a:r>
            <a:rPr lang="ru-RU" sz="1200" b="1" i="1" kern="1200" dirty="0" smtClean="0">
              <a:latin typeface="+mn-lt"/>
              <a:cs typeface="Arial" panose="020B0604020202020204" pitchFamily="34" charset="0"/>
            </a:rPr>
            <a:t>(</a:t>
          </a:r>
          <a:r>
            <a:rPr lang="ru-RU" sz="1200" i="1" kern="1200" dirty="0" smtClean="0">
              <a:latin typeface="+mn-lt"/>
            </a:rPr>
            <a:t>прохождение налоговой апелляции, как обязательной процедуры и досудебного порядок урегулирования спора</a:t>
          </a:r>
          <a:r>
            <a:rPr lang="ru-RU" sz="1200" b="1" i="1" kern="1200" dirty="0" smtClean="0">
              <a:latin typeface="+mn-lt"/>
              <a:cs typeface="Arial" panose="020B0604020202020204" pitchFamily="34" charset="0"/>
            </a:rPr>
            <a:t>)</a:t>
          </a:r>
          <a:r>
            <a:rPr lang="ru-RU" sz="1200" i="1" kern="1200" dirty="0" smtClean="0">
              <a:latin typeface="+mn-lt"/>
              <a:cs typeface="Arial" panose="020B0604020202020204" pitchFamily="34" charset="0"/>
            </a:rPr>
            <a:t> </a:t>
          </a:r>
          <a:endParaRPr lang="ru-RU" sz="1400" i="1" kern="1200" dirty="0">
            <a:latin typeface="+mn-lt"/>
            <a:cs typeface="Arial" panose="020B0604020202020204" pitchFamily="34" charset="0"/>
          </a:endParaRPr>
        </a:p>
      </dsp:txBody>
      <dsp:txXfrm rot="-5400000">
        <a:off x="705646" y="1990744"/>
        <a:ext cx="6959153" cy="656402"/>
      </dsp:txXfrm>
    </dsp:sp>
    <dsp:sp modelId="{996C4B9F-509E-4B10-8391-AC6087C8B87C}">
      <dsp:nvSpPr>
        <dsp:cNvPr id="0" name=""/>
        <dsp:cNvSpPr/>
      </dsp:nvSpPr>
      <dsp:spPr>
        <a:xfrm rot="5400000">
          <a:off x="-245904" y="3216410"/>
          <a:ext cx="1202001" cy="7101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IV</a:t>
          </a:r>
          <a:endParaRPr lang="ru-RU" sz="1600" kern="1200" dirty="0"/>
        </a:p>
      </dsp:txBody>
      <dsp:txXfrm rot="-5400000">
        <a:off x="1" y="3325601"/>
        <a:ext cx="710192" cy="491809"/>
      </dsp:txXfrm>
    </dsp:sp>
    <dsp:sp modelId="{440DDF1E-F613-4C81-A705-53CC4A44577A}">
      <dsp:nvSpPr>
        <dsp:cNvPr id="0" name=""/>
        <dsp:cNvSpPr/>
      </dsp:nvSpPr>
      <dsp:spPr>
        <a:xfrm rot="5400000">
          <a:off x="3792249" y="-103733"/>
          <a:ext cx="830549" cy="6994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Издание МФ методических рекомендаций по подаче иска в суд             </a:t>
          </a:r>
          <a:r>
            <a:rPr lang="ru-RU" sz="1200" i="1" kern="1200" dirty="0" smtClean="0"/>
            <a:t>(содержащих алгоритм действий фискального органа до подачи иска в суд по данной категории дел)</a:t>
          </a:r>
          <a:endParaRPr lang="ru-RU" sz="1400" kern="1200" dirty="0"/>
        </a:p>
      </dsp:txBody>
      <dsp:txXfrm rot="-5400000">
        <a:off x="710192" y="3018868"/>
        <a:ext cx="6954119" cy="749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10000">
              <a:srgbClr val="85C2FF"/>
            </a:gs>
            <a:gs pos="90000">
              <a:schemeClr val="bg1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717-3470\Desktop\Logotip_verhovnogo_suda_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642" y="298899"/>
            <a:ext cx="5400600" cy="3086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3861048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Судебная практика 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споров о признании недействительными сделок, совершенных без фактической реализации товаров, работ и услуг</a:t>
            </a:r>
          </a:p>
        </p:txBody>
      </p:sp>
    </p:spTree>
    <p:extLst>
      <p:ext uri="{BB962C8B-B14F-4D97-AF65-F5344CB8AC3E}">
        <p14:creationId xmlns:p14="http://schemas.microsoft.com/office/powerpoint/2010/main" val="25406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92480" y="522266"/>
            <a:ext cx="7595944" cy="13945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Основания признания сделок контрагентов недействительными</a:t>
            </a:r>
            <a:endParaRPr lang="ru-RU" sz="2800" b="1" dirty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15517"/>
              </p:ext>
            </p:extLst>
          </p:nvPr>
        </p:nvGraphicFramePr>
        <p:xfrm>
          <a:off x="1115616" y="2204864"/>
          <a:ext cx="693122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297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8000">
              <a:srgbClr val="D4DEFF"/>
            </a:gs>
            <a:gs pos="100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83568" y="404664"/>
            <a:ext cx="78729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Вопросы, </a:t>
            </a:r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возникающие </a:t>
            </a:r>
            <a:r>
              <a:rPr lang="ru-RU" sz="3000" b="1" dirty="0">
                <a:solidFill>
                  <a:srgbClr val="002060"/>
                </a:solidFill>
              </a:rPr>
              <a:t>при рассмотрении </a:t>
            </a:r>
            <a:r>
              <a:rPr lang="ru-RU" sz="3000" b="1" dirty="0" smtClean="0">
                <a:solidFill>
                  <a:srgbClr val="002060"/>
                </a:solidFill>
              </a:rPr>
              <a:t>споров</a:t>
            </a:r>
            <a:endParaRPr lang="ru-RU" sz="3000" dirty="0"/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2424659072"/>
              </p:ext>
            </p:extLst>
          </p:nvPr>
        </p:nvGraphicFramePr>
        <p:xfrm>
          <a:off x="107504" y="1556792"/>
          <a:ext cx="8856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35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5000">
              <a:srgbClr val="7D8496"/>
            </a:gs>
            <a:gs pos="47000">
              <a:srgbClr val="E6E6E6"/>
            </a:gs>
            <a:gs pos="98000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16247197"/>
              </p:ext>
            </p:extLst>
          </p:nvPr>
        </p:nvGraphicFramePr>
        <p:xfrm>
          <a:off x="1259632" y="1916832"/>
          <a:ext cx="66967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908720"/>
            <a:ext cx="8649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Вопросы обсуждены на площадке Верховного Суда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совместно с представителями государственных органов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43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692696"/>
            <a:ext cx="6496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Верховным Судом предложены </a:t>
            </a:r>
          </a:p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следующие рекомендации</a:t>
            </a:r>
            <a:endParaRPr lang="ru-RU" sz="30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57308045"/>
              </p:ext>
            </p:extLst>
          </p:nvPr>
        </p:nvGraphicFramePr>
        <p:xfrm>
          <a:off x="683568" y="1708359"/>
          <a:ext cx="7704856" cy="4600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06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052736"/>
            <a:ext cx="860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Законодательная корректировка статьи 216 УК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204864"/>
            <a:ext cx="3888432" cy="223224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Совершение </a:t>
            </a:r>
            <a:r>
              <a:rPr lang="ru-RU" u="sng" dirty="0">
                <a:solidFill>
                  <a:srgbClr val="FF0000"/>
                </a:solidFill>
              </a:rPr>
              <a:t>субъектом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частного предпринимательства действий по выписке счета-фактуры без фактического выполнения работ, оказания услуг, отгрузки товаров с целью извлечения имущественной выгоды, причинившее крупный </a:t>
            </a:r>
            <a:r>
              <a:rPr lang="ru-RU" b="1" u="sng" dirty="0">
                <a:solidFill>
                  <a:srgbClr val="FF0000"/>
                </a:solidFill>
              </a:rPr>
              <a:t>ущерб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7326" y="1628800"/>
            <a:ext cx="2893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Действующая редакция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32040" y="4005064"/>
            <a:ext cx="3816424" cy="21602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Выписка</a:t>
            </a:r>
            <a:r>
              <a:rPr lang="ru-RU" sz="1600" dirty="0"/>
              <a:t>, сбыт (реализация) счета-фактуры (счетов-фактур</a:t>
            </a:r>
            <a:r>
              <a:rPr lang="ru-RU" sz="1600" dirty="0" smtClean="0"/>
              <a:t>) </a:t>
            </a:r>
            <a:r>
              <a:rPr lang="ru-RU" sz="1600" dirty="0"/>
              <a:t>без фактического выполнения работ, оказания услуг, отгрузки товаров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6249" y="3464503"/>
            <a:ext cx="293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Предлагаемая редакция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3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194" y="1054984"/>
            <a:ext cx="82809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изменений </a:t>
            </a:r>
            <a:r>
              <a:rPr lang="ru-R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Налоговый кодекс           </a:t>
            </a:r>
            <a:endParaRPr lang="ru-RU" sz="30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722468"/>
            <a:ext cx="3888432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Если сделка, требующая нотариального удостоверения, фактически исполнена сторонами или одной из сторон, по своему содержанию не противоречит законодательству и не нарушает прав третьих лиц, суд по заявлению заинтересованной стороны вправе признать сделку действительной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989" y="1772091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татья 154 ГК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4048" y="2726061"/>
            <a:ext cx="3888432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Налогоплательщик вправе обратиться в суд с иском о признании </a:t>
            </a:r>
            <a:r>
              <a:rPr lang="ru-RU" sz="1600" dirty="0"/>
              <a:t>сделки </a:t>
            </a:r>
            <a:r>
              <a:rPr lang="ru-RU" sz="1600" dirty="0" smtClean="0"/>
              <a:t>,фактически исполненной </a:t>
            </a:r>
            <a:r>
              <a:rPr lang="ru-RU" sz="1600" dirty="0"/>
              <a:t>и не </a:t>
            </a:r>
            <a:r>
              <a:rPr lang="ru-RU" sz="1600" dirty="0" smtClean="0"/>
              <a:t>противоречащей законодательству, состоявшейся</a:t>
            </a:r>
            <a:endParaRPr lang="ru-RU" sz="1600" dirty="0"/>
          </a:p>
        </p:txBody>
      </p:sp>
      <p:sp>
        <p:nvSpPr>
          <p:cNvPr id="9" name="Выгнутая вниз стрелка 8"/>
          <p:cNvSpPr/>
          <p:nvPr/>
        </p:nvSpPr>
        <p:spPr>
          <a:xfrm>
            <a:off x="1772329" y="5373216"/>
            <a:ext cx="5976664" cy="13681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32240" y="1737406"/>
            <a:ext cx="2243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Новая норма в НК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flipH="1">
            <a:off x="1691680" y="1634910"/>
            <a:ext cx="5724440" cy="10130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90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2154</TotalTime>
  <Words>386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СЕКРЕТАРИАТА СУДЕБНОЙ КОЛЛЕГИИ ПО ГРАЖДАНСКИМ ДЕЛАМ ЗА 2019 ГОД</dc:title>
  <dc:creator>БАТЫРБАЕВА ЖАНАР КАДИРГАЛИЕВНА</dc:creator>
  <cp:lastModifiedBy>НАКУЛЛОВ СЕРИК МУХАТАЛИЕВИЧ</cp:lastModifiedBy>
  <cp:revision>66</cp:revision>
  <cp:lastPrinted>2020-02-10T11:34:48Z</cp:lastPrinted>
  <dcterms:created xsi:type="dcterms:W3CDTF">2019-12-23T05:28:32Z</dcterms:created>
  <dcterms:modified xsi:type="dcterms:W3CDTF">2020-02-10T11:35:17Z</dcterms:modified>
</cp:coreProperties>
</file>